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wdp" ContentType="image/vnd.ms-photo"/>
  <Default Extension="tiff" ContentType="image/tiff"/>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11.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notesSlides/notesSlide12.xml" ContentType="application/vnd.openxmlformats-officedocument.presentationml.notesSlide+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notesSlides/notesSlide16.xml" ContentType="application/vnd.openxmlformats-officedocument.presentationml.notesSlide+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notesSlides/notesSlide20.xml" ContentType="application/vnd.openxmlformats-officedocument.presentationml.notesSlide+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21.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8" r:id="rId1"/>
  </p:sldMasterIdLst>
  <p:notesMasterIdLst>
    <p:notesMasterId r:id="rId46"/>
  </p:notesMasterIdLst>
  <p:handoutMasterIdLst>
    <p:handoutMasterId r:id="rId47"/>
  </p:handoutMasterIdLst>
  <p:sldIdLst>
    <p:sldId id="256" r:id="rId2"/>
    <p:sldId id="664" r:id="rId3"/>
    <p:sldId id="666" r:id="rId4"/>
    <p:sldId id="667" r:id="rId5"/>
    <p:sldId id="665" r:id="rId6"/>
    <p:sldId id="658" r:id="rId7"/>
    <p:sldId id="659" r:id="rId8"/>
    <p:sldId id="660" r:id="rId9"/>
    <p:sldId id="661" r:id="rId10"/>
    <p:sldId id="434" r:id="rId11"/>
    <p:sldId id="619" r:id="rId12"/>
    <p:sldId id="443" r:id="rId13"/>
    <p:sldId id="629" r:id="rId14"/>
    <p:sldId id="630" r:id="rId15"/>
    <p:sldId id="632" r:id="rId16"/>
    <p:sldId id="611" r:id="rId17"/>
    <p:sldId id="609" r:id="rId18"/>
    <p:sldId id="466" r:id="rId19"/>
    <p:sldId id="495" r:id="rId20"/>
    <p:sldId id="604" r:id="rId21"/>
    <p:sldId id="539" r:id="rId22"/>
    <p:sldId id="566" r:id="rId23"/>
    <p:sldId id="567" r:id="rId24"/>
    <p:sldId id="574" r:id="rId25"/>
    <p:sldId id="575" r:id="rId26"/>
    <p:sldId id="608" r:id="rId27"/>
    <p:sldId id="583" r:id="rId28"/>
    <p:sldId id="486" r:id="rId29"/>
    <p:sldId id="491" r:id="rId30"/>
    <p:sldId id="624" r:id="rId31"/>
    <p:sldId id="625" r:id="rId32"/>
    <p:sldId id="627" r:id="rId33"/>
    <p:sldId id="551" r:id="rId34"/>
    <p:sldId id="615" r:id="rId35"/>
    <p:sldId id="621" r:id="rId36"/>
    <p:sldId id="556" r:id="rId37"/>
    <p:sldId id="584" r:id="rId38"/>
    <p:sldId id="586" r:id="rId39"/>
    <p:sldId id="637" r:id="rId40"/>
    <p:sldId id="639" r:id="rId41"/>
    <p:sldId id="571" r:id="rId42"/>
    <p:sldId id="598" r:id="rId43"/>
    <p:sldId id="599" r:id="rId44"/>
    <p:sldId id="259" r:id="rId45"/>
  </p:sldIdLst>
  <p:sldSz cx="9144000" cy="5143500" type="screen16x9"/>
  <p:notesSz cx="6858000" cy="9144000"/>
  <p:custDataLst>
    <p:tags r:id="rId48"/>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8B92D"/>
    <a:srgbClr val="68B92C"/>
    <a:srgbClr val="67227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452"/>
    <p:restoredTop sz="89401" autoAdjust="0"/>
  </p:normalViewPr>
  <p:slideViewPr>
    <p:cSldViewPr>
      <p:cViewPr>
        <p:scale>
          <a:sx n="125" d="100"/>
          <a:sy n="125" d="100"/>
        </p:scale>
        <p:origin x="90" y="516"/>
      </p:cViewPr>
      <p:guideLst>
        <p:guide orient="horz" pos="1620"/>
        <p:guide pos="2880"/>
      </p:guideLst>
    </p:cSldViewPr>
  </p:slideViewPr>
  <p:notesTextViewPr>
    <p:cViewPr>
      <p:scale>
        <a:sx n="33" d="100"/>
        <a:sy n="33" d="100"/>
      </p:scale>
      <p:origin x="0" y="0"/>
    </p:cViewPr>
  </p:notesTextViewPr>
  <p:sorterViewPr>
    <p:cViewPr>
      <p:scale>
        <a:sx n="132" d="100"/>
        <a:sy n="132" d="100"/>
      </p:scale>
      <p:origin x="0" y="0"/>
    </p:cViewPr>
  </p:sorterViewPr>
  <p:notesViewPr>
    <p:cSldViewPr>
      <p:cViewPr varScale="1">
        <p:scale>
          <a:sx n="72" d="100"/>
          <a:sy n="72" d="100"/>
        </p:scale>
        <p:origin x="3592" y="21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solidFill>
                <a:latin typeface="微软雅黑" panose="020B0503020204020204" pitchFamily="34" charset="-122"/>
                <a:ea typeface="微软雅黑" panose="020B0503020204020204" pitchFamily="34" charset="-122"/>
                <a:cs typeface="+mn-cs"/>
              </a:defRPr>
            </a:pPr>
            <a:r>
              <a:rPr lang="en-US"/>
              <a:t>2005-2014</a:t>
            </a:r>
            <a:r>
              <a:rPr lang="zh-CN"/>
              <a:t>年 国内生产总值</a:t>
            </a:r>
          </a:p>
        </c:rich>
      </c:tx>
      <c:layout/>
      <c:overlay val="0"/>
      <c:spPr>
        <a:noFill/>
        <a:ln>
          <a:noFill/>
        </a:ln>
        <a:effectLst/>
      </c:spPr>
      <c:txPr>
        <a:bodyPr rot="0" spcFirstLastPara="1" vertOverflow="ellipsis" vert="horz" wrap="square" anchor="ctr" anchorCtr="1"/>
        <a:lstStyle/>
        <a:p>
          <a:pPr>
            <a:defRPr sz="1440" b="0" i="0" u="none" strike="noStrike" kern="1200" spc="0" baseline="0">
              <a:solidFill>
                <a:schemeClr val="tx1"/>
              </a:solidFill>
              <a:latin typeface="微软雅黑" panose="020B0503020204020204" pitchFamily="34" charset="-122"/>
              <a:ea typeface="微软雅黑" panose="020B0503020204020204" pitchFamily="34" charset="-122"/>
              <a:cs typeface="+mn-cs"/>
            </a:defRPr>
          </a:pPr>
          <a:endParaRPr lang="zh-CN"/>
        </a:p>
      </c:txPr>
    </c:title>
    <c:autoTitleDeleted val="0"/>
    <c:plotArea>
      <c:layout/>
      <c:barChart>
        <c:barDir val="col"/>
        <c:grouping val="clustered"/>
        <c:varyColors val="0"/>
        <c:ser>
          <c:idx val="0"/>
          <c:order val="0"/>
          <c:tx>
            <c:strRef>
              <c:f>Sheet1!$B$1</c:f>
              <c:strCache>
                <c:ptCount val="1"/>
                <c:pt idx="0">
                  <c:v>GDP（亿元）</c:v>
                </c:pt>
              </c:strCache>
            </c:strRef>
          </c:tx>
          <c:spPr>
            <a:solidFill>
              <a:schemeClr val="accent2"/>
            </a:solidFill>
            <a:ln>
              <a:noFill/>
            </a:ln>
            <a:effectLst/>
          </c:spPr>
          <c:invertIfNegative val="0"/>
          <c:cat>
            <c:numRef>
              <c:f>Sheet1!$A$2:$A$11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Sheet1!$B$2:$B$11</c:f>
              <c:numCache>
                <c:formatCode>General</c:formatCode>
                <c:ptCount val="10"/>
                <c:pt idx="0">
                  <c:v>185895.76</c:v>
                </c:pt>
                <c:pt idx="1">
                  <c:v>217656.59</c:v>
                </c:pt>
                <c:pt idx="2">
                  <c:v>268019.34999999998</c:v>
                </c:pt>
                <c:pt idx="3">
                  <c:v>316751.75</c:v>
                </c:pt>
                <c:pt idx="4">
                  <c:v>345629.23</c:v>
                </c:pt>
                <c:pt idx="5">
                  <c:v>408902.95</c:v>
                </c:pt>
                <c:pt idx="6">
                  <c:v>484123.5</c:v>
                </c:pt>
                <c:pt idx="7">
                  <c:v>534123.04</c:v>
                </c:pt>
                <c:pt idx="8">
                  <c:v>588018.76</c:v>
                </c:pt>
                <c:pt idx="9">
                  <c:v>636138.73</c:v>
                </c:pt>
              </c:numCache>
            </c:numRef>
          </c:val>
          <c:extLst>
            <c:ext xmlns:c16="http://schemas.microsoft.com/office/drawing/2014/chart" uri="{C3380CC4-5D6E-409C-BE32-E72D297353CC}">
              <c16:uniqueId val="{00000000-FFC8-4103-A23D-D360F48E140F}"/>
            </c:ext>
          </c:extLst>
        </c:ser>
        <c:dLbls>
          <c:showLegendKey val="0"/>
          <c:showVal val="0"/>
          <c:showCatName val="0"/>
          <c:showSerName val="0"/>
          <c:showPercent val="0"/>
          <c:showBubbleSize val="0"/>
        </c:dLbls>
        <c:gapWidth val="219"/>
        <c:axId val="-404296000"/>
        <c:axId val="-404297632"/>
      </c:barChart>
      <c:lineChart>
        <c:grouping val="standard"/>
        <c:varyColors val="0"/>
        <c:ser>
          <c:idx val="1"/>
          <c:order val="1"/>
          <c:tx>
            <c:strRef>
              <c:f>Sheet1!$C$1</c:f>
              <c:strCache>
                <c:ptCount val="1"/>
                <c:pt idx="0">
                  <c:v>增长率（%）</c:v>
                </c:pt>
              </c:strCache>
            </c:strRef>
          </c:tx>
          <c:spPr>
            <a:ln w="38100" cap="rnd">
              <a:solidFill>
                <a:schemeClr val="accent1"/>
              </a:solidFill>
              <a:round/>
            </a:ln>
            <a:effectLst/>
          </c:spPr>
          <c:marker>
            <c:symbol val="none"/>
          </c:marker>
          <c:cat>
            <c:numRef>
              <c:f>Sheet1!$A$2:$A$11</c:f>
              <c:numCache>
                <c:formatCode>General</c:formatCode>
                <c:ptCount val="10"/>
                <c:pt idx="0">
                  <c:v>2005</c:v>
                </c:pt>
                <c:pt idx="1">
                  <c:v>2006</c:v>
                </c:pt>
                <c:pt idx="2">
                  <c:v>2007</c:v>
                </c:pt>
                <c:pt idx="3">
                  <c:v>2008</c:v>
                </c:pt>
                <c:pt idx="4">
                  <c:v>2009</c:v>
                </c:pt>
                <c:pt idx="5">
                  <c:v>2010</c:v>
                </c:pt>
                <c:pt idx="6">
                  <c:v>2011</c:v>
                </c:pt>
                <c:pt idx="7">
                  <c:v>2012</c:v>
                </c:pt>
                <c:pt idx="8">
                  <c:v>2013</c:v>
                </c:pt>
                <c:pt idx="9">
                  <c:v>2014</c:v>
                </c:pt>
              </c:numCache>
            </c:numRef>
          </c:cat>
          <c:val>
            <c:numRef>
              <c:f>Sheet1!$C$2:$C$11</c:f>
              <c:numCache>
                <c:formatCode>General</c:formatCode>
                <c:ptCount val="10"/>
                <c:pt idx="0">
                  <c:v>11.35</c:v>
                </c:pt>
                <c:pt idx="1">
                  <c:v>12.69</c:v>
                </c:pt>
                <c:pt idx="2">
                  <c:v>14.2</c:v>
                </c:pt>
                <c:pt idx="3">
                  <c:v>9.6199999999999992</c:v>
                </c:pt>
                <c:pt idx="4">
                  <c:v>9.24</c:v>
                </c:pt>
                <c:pt idx="5">
                  <c:v>10.63</c:v>
                </c:pt>
                <c:pt idx="6">
                  <c:v>9.49</c:v>
                </c:pt>
                <c:pt idx="7">
                  <c:v>7.75</c:v>
                </c:pt>
                <c:pt idx="8">
                  <c:v>7.69</c:v>
                </c:pt>
                <c:pt idx="9">
                  <c:v>7.27</c:v>
                </c:pt>
              </c:numCache>
            </c:numRef>
          </c:val>
          <c:smooth val="0"/>
          <c:extLst>
            <c:ext xmlns:c16="http://schemas.microsoft.com/office/drawing/2014/chart" uri="{C3380CC4-5D6E-409C-BE32-E72D297353CC}">
              <c16:uniqueId val="{00000001-FFC8-4103-A23D-D360F48E140F}"/>
            </c:ext>
          </c:extLst>
        </c:ser>
        <c:dLbls>
          <c:showLegendKey val="0"/>
          <c:showVal val="0"/>
          <c:showCatName val="0"/>
          <c:showSerName val="0"/>
          <c:showPercent val="0"/>
          <c:showBubbleSize val="0"/>
        </c:dLbls>
        <c:marker val="1"/>
        <c:smooth val="0"/>
        <c:axId val="-404304704"/>
        <c:axId val="-404293280"/>
      </c:lineChart>
      <c:catAx>
        <c:axId val="-4042960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404297632"/>
        <c:crosses val="autoZero"/>
        <c:auto val="1"/>
        <c:lblAlgn val="ctr"/>
        <c:lblOffset val="100"/>
        <c:noMultiLvlLbl val="0"/>
      </c:catAx>
      <c:valAx>
        <c:axId val="-4042976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404296000"/>
        <c:crosses val="autoZero"/>
        <c:crossBetween val="between"/>
      </c:valAx>
      <c:valAx>
        <c:axId val="-404293280"/>
        <c:scaling>
          <c:orientation val="minMax"/>
          <c:max val="20"/>
        </c:scaling>
        <c:delete val="0"/>
        <c:axPos val="r"/>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2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crossAx val="-404304704"/>
        <c:crosses val="max"/>
        <c:crossBetween val="between"/>
      </c:valAx>
      <c:catAx>
        <c:axId val="-404304704"/>
        <c:scaling>
          <c:orientation val="minMax"/>
        </c:scaling>
        <c:delete val="1"/>
        <c:axPos val="b"/>
        <c:numFmt formatCode="General" sourceLinked="1"/>
        <c:majorTickMark val="out"/>
        <c:minorTickMark val="none"/>
        <c:tickLblPos val="nextTo"/>
        <c:crossAx val="-404293280"/>
        <c:crosses val="autoZero"/>
        <c:auto val="1"/>
        <c:lblAlgn val="ctr"/>
        <c:lblOffset val="100"/>
        <c:noMultiLvlLbl val="0"/>
      </c:cat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1200" b="0" i="0" u="none" strike="noStrike" kern="1200" baseline="0">
              <a:solidFill>
                <a:schemeClr val="tx1"/>
              </a:solidFill>
              <a:latin typeface="微软雅黑" panose="020B0503020204020204" pitchFamily="34" charset="-122"/>
              <a:ea typeface="微软雅黑" panose="020B0503020204020204" pitchFamily="34" charset="-122"/>
              <a:cs typeface="+mn-cs"/>
            </a:defRPr>
          </a:pPr>
          <a:endParaRPr lang="zh-CN"/>
        </a:p>
      </c:txPr>
    </c:legend>
    <c:plotVisOnly val="1"/>
    <c:dispBlanksAs val="gap"/>
    <c:showDLblsOverMax val="0"/>
  </c:chart>
  <c:spPr>
    <a:noFill/>
    <a:ln>
      <a:noFill/>
    </a:ln>
    <a:effectLst/>
  </c:spPr>
  <c:txPr>
    <a:bodyPr/>
    <a:lstStyle/>
    <a:p>
      <a:pPr>
        <a:defRPr sz="1200">
          <a:solidFill>
            <a:schemeClr val="tx1"/>
          </a:solidFill>
          <a:latin typeface="微软雅黑" panose="020B0503020204020204" pitchFamily="34" charset="-122"/>
          <a:ea typeface="微软雅黑" panose="020B0503020204020204" pitchFamily="34" charset="-122"/>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r>
              <a:rPr lang="zh-CN" altLang="en-US" dirty="0" smtClean="0">
                <a:solidFill>
                  <a:schemeClr val="bg1">
                    <a:lumMod val="50000"/>
                  </a:schemeClr>
                </a:solidFill>
                <a:latin typeface="Microsoft YaHei" charset="0"/>
                <a:ea typeface="Microsoft YaHei" charset="0"/>
                <a:cs typeface="Microsoft YaHei" charset="0"/>
              </a:rPr>
              <a:t>漏洞治理</a:t>
            </a:r>
            <a:endParaRPr lang="zh-CN" dirty="0">
              <a:solidFill>
                <a:schemeClr val="bg1">
                  <a:lumMod val="50000"/>
                </a:schemeClr>
              </a:solidFill>
              <a:latin typeface="Microsoft YaHei" charset="0"/>
              <a:ea typeface="Microsoft YaHei" charset="0"/>
              <a:cs typeface="Microsoft YaHei" charset="0"/>
            </a:endParaRPr>
          </a:p>
        </c:rich>
      </c:tx>
      <c:layout>
        <c:manualLayout>
          <c:xMode val="edge"/>
          <c:yMode val="edge"/>
          <c:x val="0.80829157518954098"/>
          <c:y val="0.46862306803971099"/>
        </c:manualLayout>
      </c:layout>
      <c:overlay val="0"/>
      <c:spPr>
        <a:noFill/>
        <a:ln>
          <a:noFill/>
        </a:ln>
        <a:effectLst/>
      </c:spPr>
      <c:txPr>
        <a:bodyPr rot="0" spcFirstLastPara="1" vertOverflow="ellipsis" vert="horz" wrap="square" anchor="ctr" anchorCtr="1"/>
        <a:lstStyle/>
        <a:p>
          <a:pPr>
            <a:defRPr sz="2128" b="1" i="0" u="none" strike="noStrike" kern="1200" baseline="0">
              <a:solidFill>
                <a:schemeClr val="tx1">
                  <a:lumMod val="65000"/>
                  <a:lumOff val="35000"/>
                </a:schemeClr>
              </a:solidFill>
              <a:latin typeface="+mn-lt"/>
              <a:ea typeface="+mn-ea"/>
              <a:cs typeface="+mn-cs"/>
            </a:defRPr>
          </a:pPr>
          <a:endParaRPr lang="zh-CN"/>
        </a:p>
      </c:txPr>
    </c:title>
    <c:autoTitleDeleted val="0"/>
    <c:plotArea>
      <c:layout>
        <c:manualLayout>
          <c:layoutTarget val="inner"/>
          <c:xMode val="edge"/>
          <c:yMode val="edge"/>
          <c:x val="3.1368200960582099E-2"/>
          <c:y val="0.22761197687096099"/>
          <c:w val="0.93726359807883597"/>
          <c:h val="0.59514091843894601"/>
        </c:manualLayout>
      </c:layout>
      <c:barChart>
        <c:barDir val="bar"/>
        <c:grouping val="clustered"/>
        <c:varyColors val="0"/>
        <c:ser>
          <c:idx val="0"/>
          <c:order val="0"/>
          <c:tx>
            <c:strRef>
              <c:f>工作表1!$B$1</c:f>
              <c:strCache>
                <c:ptCount val="1"/>
                <c:pt idx="0">
                  <c:v>风险</c:v>
                </c:pt>
              </c:strCache>
            </c:strRef>
          </c:tx>
          <c:spPr>
            <a:gradFill rotWithShape="1">
              <a:gsLst>
                <a:gs pos="0">
                  <a:schemeClr val="accent1">
                    <a:shade val="51000"/>
                    <a:satMod val="130000"/>
                  </a:schemeClr>
                </a:gs>
                <a:gs pos="80000">
                  <a:schemeClr val="accent1">
                    <a:shade val="93000"/>
                    <a:satMod val="130000"/>
                  </a:schemeClr>
                </a:gs>
                <a:gs pos="100000">
                  <a:schemeClr val="accent1">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c:f>
              <c:strCache>
                <c:ptCount val="1"/>
                <c:pt idx="0">
                  <c:v>业务系统</c:v>
                </c:pt>
              </c:strCache>
            </c:strRef>
          </c:cat>
          <c:val>
            <c:numRef>
              <c:f>工作表1!$B$2</c:f>
              <c:numCache>
                <c:formatCode>General</c:formatCode>
                <c:ptCount val="1"/>
                <c:pt idx="0">
                  <c:v>4</c:v>
                </c:pt>
              </c:numCache>
            </c:numRef>
          </c:val>
          <c:extLst>
            <c:ext xmlns:c16="http://schemas.microsoft.com/office/drawing/2014/chart" uri="{C3380CC4-5D6E-409C-BE32-E72D297353CC}">
              <c16:uniqueId val="{00000000-F3A9-4964-BCB4-806F08E012DB}"/>
            </c:ext>
          </c:extLst>
        </c:ser>
        <c:ser>
          <c:idx val="1"/>
          <c:order val="1"/>
          <c:tx>
            <c:strRef>
              <c:f>工作表1!$C$1</c:f>
              <c:strCache>
                <c:ptCount val="1"/>
                <c:pt idx="0">
                  <c:v>系列 2</c:v>
                </c:pt>
              </c:strCache>
            </c:strRef>
          </c:tx>
          <c:spPr>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c:f>
              <c:strCache>
                <c:ptCount val="1"/>
                <c:pt idx="0">
                  <c:v>业务系统</c:v>
                </c:pt>
              </c:strCache>
            </c:strRef>
          </c:cat>
          <c:val>
            <c:numRef>
              <c:f>工作表1!$C$2</c:f>
              <c:numCache>
                <c:formatCode>General</c:formatCode>
                <c:ptCount val="1"/>
                <c:pt idx="0">
                  <c:v>4.5</c:v>
                </c:pt>
              </c:numCache>
            </c:numRef>
          </c:val>
          <c:extLst>
            <c:ext xmlns:c16="http://schemas.microsoft.com/office/drawing/2014/chart" uri="{C3380CC4-5D6E-409C-BE32-E72D297353CC}">
              <c16:uniqueId val="{00000001-F3A9-4964-BCB4-806F08E012DB}"/>
            </c:ext>
          </c:extLst>
        </c:ser>
        <c:ser>
          <c:idx val="2"/>
          <c:order val="2"/>
          <c:tx>
            <c:strRef>
              <c:f>工作表1!$D$1</c:f>
              <c:strCache>
                <c:ptCount val="1"/>
                <c:pt idx="0">
                  <c:v>系列 3</c:v>
                </c:pt>
              </c:strCache>
            </c:strRef>
          </c:tx>
          <c:spPr>
            <a:gradFill rotWithShape="1">
              <a:gsLst>
                <a:gs pos="0">
                  <a:schemeClr val="accent3">
                    <a:shade val="51000"/>
                    <a:satMod val="130000"/>
                  </a:schemeClr>
                </a:gs>
                <a:gs pos="80000">
                  <a:schemeClr val="accent3">
                    <a:shade val="93000"/>
                    <a:satMod val="130000"/>
                  </a:schemeClr>
                </a:gs>
                <a:gs pos="100000">
                  <a:schemeClr val="accent3">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c:f>
              <c:strCache>
                <c:ptCount val="1"/>
                <c:pt idx="0">
                  <c:v>业务系统</c:v>
                </c:pt>
              </c:strCache>
            </c:strRef>
          </c:cat>
          <c:val>
            <c:numRef>
              <c:f>工作表1!$D$2</c:f>
              <c:numCache>
                <c:formatCode>General</c:formatCode>
                <c:ptCount val="1"/>
                <c:pt idx="0">
                  <c:v>4.8</c:v>
                </c:pt>
              </c:numCache>
            </c:numRef>
          </c:val>
          <c:extLst>
            <c:ext xmlns:c16="http://schemas.microsoft.com/office/drawing/2014/chart" uri="{C3380CC4-5D6E-409C-BE32-E72D297353CC}">
              <c16:uniqueId val="{00000002-F3A9-4964-BCB4-806F08E012DB}"/>
            </c:ext>
          </c:extLst>
        </c:ser>
        <c:ser>
          <c:idx val="3"/>
          <c:order val="3"/>
          <c:tx>
            <c:strRef>
              <c:f>工作表1!$E$1</c:f>
              <c:strCache>
                <c:ptCount val="1"/>
                <c:pt idx="0">
                  <c:v>系列 32</c:v>
                </c:pt>
              </c:strCache>
            </c:strRef>
          </c:tx>
          <c:spPr>
            <a:gradFill rotWithShape="1">
              <a:gsLst>
                <a:gs pos="0">
                  <a:schemeClr val="accent4">
                    <a:shade val="51000"/>
                    <a:satMod val="130000"/>
                  </a:schemeClr>
                </a:gs>
                <a:gs pos="80000">
                  <a:schemeClr val="accent4">
                    <a:shade val="93000"/>
                    <a:satMod val="130000"/>
                  </a:schemeClr>
                </a:gs>
                <a:gs pos="100000">
                  <a:schemeClr val="accent4">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c:f>
              <c:strCache>
                <c:ptCount val="1"/>
                <c:pt idx="0">
                  <c:v>业务系统</c:v>
                </c:pt>
              </c:strCache>
            </c:strRef>
          </c:cat>
          <c:val>
            <c:numRef>
              <c:f>工作表1!$E$2</c:f>
              <c:numCache>
                <c:formatCode>General</c:formatCode>
                <c:ptCount val="1"/>
                <c:pt idx="0">
                  <c:v>5</c:v>
                </c:pt>
              </c:numCache>
            </c:numRef>
          </c:val>
          <c:extLst>
            <c:ext xmlns:c16="http://schemas.microsoft.com/office/drawing/2014/chart" uri="{C3380CC4-5D6E-409C-BE32-E72D297353CC}">
              <c16:uniqueId val="{00000003-F3A9-4964-BCB4-806F08E012DB}"/>
            </c:ext>
          </c:extLst>
        </c:ser>
        <c:ser>
          <c:idx val="4"/>
          <c:order val="4"/>
          <c:tx>
            <c:strRef>
              <c:f>工作表1!$F$1</c:f>
              <c:strCache>
                <c:ptCount val="1"/>
                <c:pt idx="0">
                  <c:v>系列 33</c:v>
                </c:pt>
              </c:strCache>
            </c:strRef>
          </c:tx>
          <c:spPr>
            <a:gradFill rotWithShape="1">
              <a:gsLst>
                <a:gs pos="0">
                  <a:schemeClr val="accent5">
                    <a:shade val="51000"/>
                    <a:satMod val="130000"/>
                  </a:schemeClr>
                </a:gs>
                <a:gs pos="80000">
                  <a:schemeClr val="accent5">
                    <a:shade val="93000"/>
                    <a:satMod val="130000"/>
                  </a:schemeClr>
                </a:gs>
                <a:gs pos="100000">
                  <a:schemeClr val="accent5">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c:f>
              <c:strCache>
                <c:ptCount val="1"/>
                <c:pt idx="0">
                  <c:v>业务系统</c:v>
                </c:pt>
              </c:strCache>
            </c:strRef>
          </c:cat>
          <c:val>
            <c:numRef>
              <c:f>工作表1!$F$2</c:f>
              <c:numCache>
                <c:formatCode>General</c:formatCode>
                <c:ptCount val="1"/>
                <c:pt idx="0">
                  <c:v>5.5</c:v>
                </c:pt>
              </c:numCache>
            </c:numRef>
          </c:val>
          <c:extLst>
            <c:ext xmlns:c16="http://schemas.microsoft.com/office/drawing/2014/chart" uri="{C3380CC4-5D6E-409C-BE32-E72D297353CC}">
              <c16:uniqueId val="{00000004-F3A9-4964-BCB4-806F08E012DB}"/>
            </c:ext>
          </c:extLst>
        </c:ser>
        <c:ser>
          <c:idx val="5"/>
          <c:order val="5"/>
          <c:tx>
            <c:strRef>
              <c:f>工作表1!$G$1</c:f>
              <c:strCache>
                <c:ptCount val="1"/>
                <c:pt idx="0">
                  <c:v>系列 34</c:v>
                </c:pt>
              </c:strCache>
            </c:strRef>
          </c:tx>
          <c:spPr>
            <a:gradFill rotWithShape="1">
              <a:gsLst>
                <a:gs pos="0">
                  <a:schemeClr val="accent6">
                    <a:shade val="51000"/>
                    <a:satMod val="130000"/>
                  </a:schemeClr>
                </a:gs>
                <a:gs pos="80000">
                  <a:schemeClr val="accent6">
                    <a:shade val="93000"/>
                    <a:satMod val="130000"/>
                  </a:schemeClr>
                </a:gs>
                <a:gs pos="100000">
                  <a:schemeClr val="accent6">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c:f>
              <c:strCache>
                <c:ptCount val="1"/>
                <c:pt idx="0">
                  <c:v>业务系统</c:v>
                </c:pt>
              </c:strCache>
            </c:strRef>
          </c:cat>
          <c:val>
            <c:numRef>
              <c:f>工作表1!$G$2</c:f>
              <c:numCache>
                <c:formatCode>General</c:formatCode>
                <c:ptCount val="1"/>
                <c:pt idx="0">
                  <c:v>6</c:v>
                </c:pt>
              </c:numCache>
            </c:numRef>
          </c:val>
          <c:extLst>
            <c:ext xmlns:c16="http://schemas.microsoft.com/office/drawing/2014/chart" uri="{C3380CC4-5D6E-409C-BE32-E72D297353CC}">
              <c16:uniqueId val="{00000005-F3A9-4964-BCB4-806F08E012DB}"/>
            </c:ext>
          </c:extLst>
        </c:ser>
        <c:ser>
          <c:idx val="6"/>
          <c:order val="6"/>
          <c:tx>
            <c:strRef>
              <c:f>工作表1!$H$1</c:f>
              <c:strCache>
                <c:ptCount val="1"/>
                <c:pt idx="0">
                  <c:v>系列 35</c:v>
                </c:pt>
              </c:strCache>
            </c:strRef>
          </c:tx>
          <c:spPr>
            <a:gradFill rotWithShape="1">
              <a:gsLst>
                <a:gs pos="0">
                  <a:schemeClr val="accent1">
                    <a:lumMod val="60000"/>
                    <a:shade val="51000"/>
                    <a:satMod val="130000"/>
                  </a:schemeClr>
                </a:gs>
                <a:gs pos="80000">
                  <a:schemeClr val="accent1">
                    <a:lumMod val="60000"/>
                    <a:shade val="93000"/>
                    <a:satMod val="130000"/>
                  </a:schemeClr>
                </a:gs>
                <a:gs pos="100000">
                  <a:schemeClr val="accent1">
                    <a:lumMod val="60000"/>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dLblPos val="in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工作表1!$A$2</c:f>
              <c:strCache>
                <c:ptCount val="1"/>
                <c:pt idx="0">
                  <c:v>业务系统</c:v>
                </c:pt>
              </c:strCache>
            </c:strRef>
          </c:cat>
          <c:val>
            <c:numRef>
              <c:f>工作表1!$H$2</c:f>
              <c:numCache>
                <c:formatCode>General</c:formatCode>
                <c:ptCount val="1"/>
                <c:pt idx="0">
                  <c:v>7</c:v>
                </c:pt>
              </c:numCache>
            </c:numRef>
          </c:val>
          <c:extLst>
            <c:ext xmlns:c16="http://schemas.microsoft.com/office/drawing/2014/chart" uri="{C3380CC4-5D6E-409C-BE32-E72D297353CC}">
              <c16:uniqueId val="{00000006-F3A9-4964-BCB4-806F08E012DB}"/>
            </c:ext>
          </c:extLst>
        </c:ser>
        <c:dLbls>
          <c:dLblPos val="inEnd"/>
          <c:showLegendKey val="0"/>
          <c:showVal val="1"/>
          <c:showCatName val="0"/>
          <c:showSerName val="0"/>
          <c:showPercent val="0"/>
          <c:showBubbleSize val="0"/>
        </c:dLbls>
        <c:gapWidth val="115"/>
        <c:overlap val="-20"/>
        <c:axId val="-1921452464"/>
        <c:axId val="-1921461472"/>
      </c:barChart>
      <c:catAx>
        <c:axId val="-1921452464"/>
        <c:scaling>
          <c:orientation val="minMax"/>
        </c:scaling>
        <c:delete val="1"/>
        <c:axPos val="l"/>
        <c:numFmt formatCode="General" sourceLinked="1"/>
        <c:majorTickMark val="none"/>
        <c:minorTickMark val="none"/>
        <c:tickLblPos val="nextTo"/>
        <c:crossAx val="-1921461472"/>
        <c:crosses val="autoZero"/>
        <c:auto val="1"/>
        <c:lblAlgn val="ctr"/>
        <c:lblOffset val="100"/>
        <c:noMultiLvlLbl val="0"/>
      </c:catAx>
      <c:valAx>
        <c:axId val="-1921461472"/>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92145246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41">
  <cs:axisTitle>
    <cs:lnRef idx="0"/>
    <cs:fillRef idx="0"/>
    <cs:effectRef idx="0"/>
    <cs:fontRef idx="minor">
      <a:schemeClr val="tx1">
        <a:lumMod val="65000"/>
        <a:lumOff val="35000"/>
      </a:schemeClr>
    </cs:fontRef>
    <cs:defRPr sz="1197" kern="1200"/>
  </cs:axisTitle>
  <cs:category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2"/>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3">
      <cs:styleClr val="auto"/>
    </cs:fillRef>
    <cs:effectRef idx="3"/>
    <cs:fontRef idx="minor">
      <a:schemeClr val="tx1"/>
    </cs:fontRef>
  </cs:dataPoint>
  <cs:dataPoint3D>
    <cs:lnRef idx="0"/>
    <cs:fillRef idx="3">
      <cs:styleClr val="auto"/>
    </cs:fillRef>
    <cs:effectRef idx="3"/>
    <cs:fontRef idx="minor">
      <a:schemeClr val="tx1"/>
    </cs:fontRef>
  </cs:dataPoint3D>
  <cs:dataPointLine>
    <cs:lnRef idx="0">
      <cs:styleClr val="auto"/>
    </cs:lnRef>
    <cs:fillRef idx="3"/>
    <cs:effectRef idx="3"/>
    <cs:fontRef idx="minor">
      <a:schemeClr val="tx1"/>
    </cs:fontRef>
    <cs:spPr>
      <a:ln w="34925" cap="rnd">
        <a:solidFill>
          <a:schemeClr val="phClr"/>
        </a:solidFill>
        <a:round/>
      </a:ln>
    </cs:spPr>
  </cs:dataPointLine>
  <cs:dataPointMarker>
    <cs:lnRef idx="0">
      <cs:styleClr val="auto"/>
    </cs:lnRef>
    <cs:fillRef idx="3">
      <cs:styleClr val="auto"/>
    </cs:fillRef>
    <cs:effectRef idx="3"/>
    <cs:fontRef idx="minor">
      <a:schemeClr val="tx1"/>
    </cs:fontRef>
    <cs:spPr>
      <a:ln w="9525">
        <a:solidFill>
          <a:schemeClr val="phClr"/>
        </a:solidFill>
        <a:round/>
      </a:ln>
    </cs:spPr>
  </cs:dataPointMarker>
  <cs:dataPointMarkerLayout size="5"/>
  <cs:dataPointWireframe>
    <cs:lnRef idx="0">
      <cs:styleClr val="auto"/>
    </cs:lnRef>
    <cs:fillRef idx="3"/>
    <cs:effectRef idx="3"/>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lt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cs:lnRef idx="0"/>
    <cs:fillRef idx="0"/>
    <cs:effectRef idx="0"/>
    <cs:fontRef idx="minor">
      <a:schemeClr val="lt1"/>
    </cs:fontRef>
  </cs:plotArea>
  <cs:plotArea3D>
    <cs:lnRef idx="0"/>
    <cs:fillRef idx="0"/>
    <cs:effectRef idx="0"/>
    <cs:fontRef idx="minor">
      <a:schemeClr val="lt1"/>
    </cs:fontRef>
  </cs:plotArea3D>
  <cs:seriesAxis>
    <cs:lnRef idx="0"/>
    <cs:fillRef idx="0"/>
    <cs:effectRef idx="0"/>
    <cs:fontRef idx="minor">
      <a:schemeClr val="tx1">
        <a:lumMod val="65000"/>
        <a:lumOff val="35000"/>
      </a:schemeClr>
    </cs:fontRef>
    <cs:spPr>
      <a:ln w="12700"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2128" b="1" kern="1200" baseline="0"/>
  </cs:title>
  <cs:trendline>
    <cs:lnRef idx="0">
      <cs:styleClr val="auto"/>
    </cs:lnRef>
    <cs:fillRef idx="0"/>
    <cs:effectRef idx="0"/>
    <cs:fontRef idx="minor">
      <a:schemeClr val="lt1"/>
    </cs:fontRef>
    <cs:spPr>
      <a:ln w="19050" cap="rnd">
        <a:solidFill>
          <a:schemeClr val="phClr"/>
        </a:solidFill>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lt1"/>
    </cs:fontRef>
  </cs:wall>
</cs:chartStyle>
</file>

<file path=ppt/diagrams/colors1.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5">
  <dgm:title val=""/>
  <dgm:desc val=""/>
  <dgm:catLst>
    <dgm:cat type="accent1" pri="11500"/>
  </dgm:catLst>
  <dgm:styleLbl name="node0">
    <dgm:fillClrLst meth="cycle">
      <a:schemeClr val="accent1">
        <a:alpha val="80000"/>
      </a:schemeClr>
    </dgm:fillClrLst>
    <dgm:linClrLst meth="repeat">
      <a:schemeClr val="lt1"/>
    </dgm:linClrLst>
    <dgm:effectClrLst/>
    <dgm:txLinClrLst/>
    <dgm:txFillClrLst/>
    <dgm:txEffectClrLst/>
  </dgm:styleLbl>
  <dgm:styleLbl name="node1">
    <dgm:fillClrLst>
      <a:schemeClr val="accent1">
        <a:alpha val="90000"/>
      </a:schemeClr>
      <a:schemeClr val="accent1">
        <a:alpha val="50000"/>
      </a:schemeClr>
    </dgm:fillClrLst>
    <dgm:linClrLst meth="repeat">
      <a:schemeClr val="lt1"/>
    </dgm:linClrLst>
    <dgm:effectClrLst/>
    <dgm:txLinClrLst/>
    <dgm:txFillClrLst/>
    <dgm:txEffectClrLst/>
  </dgm:styleLbl>
  <dgm:styleLbl name="alignNode1">
    <dgm:fillClrLst>
      <a:schemeClr val="accent1">
        <a:alpha val="90000"/>
      </a:schemeClr>
      <a:schemeClr val="accent1">
        <a:alpha val="50000"/>
      </a:schemeClr>
    </dgm:fillClrLst>
    <dgm:linClrLst>
      <a:schemeClr val="accent1">
        <a:alpha val="90000"/>
      </a:schemeClr>
      <a:schemeClr val="accent1">
        <a:alpha val="50000"/>
      </a:schemeClr>
    </dgm:linClrLst>
    <dgm:effectClrLst/>
    <dgm:txLinClrLst/>
    <dgm:txFillClrLst/>
    <dgm:txEffectClrLst/>
  </dgm:styleLbl>
  <dgm:styleLbl name="lnNode1">
    <dgm:fillClrLst>
      <a:schemeClr val="accent1">
        <a:shade val="90000"/>
      </a:schemeClr>
      <a:schemeClr val="accent1">
        <a:alpha val="50000"/>
        <a:tint val="50000"/>
      </a:schemeClr>
    </dgm:fillClrLst>
    <dgm:linClrLst meth="repeat">
      <a:schemeClr val="lt1"/>
    </dgm:linClrLst>
    <dgm:effectClrLst/>
    <dgm:txLinClrLst/>
    <dgm:txFillClrLst/>
    <dgm:txEffectClrLst/>
  </dgm:styleLbl>
  <dgm:styleLbl name="vennNode1">
    <dgm:fillClrLst>
      <a:schemeClr val="accent1">
        <a:shade val="80000"/>
        <a:alpha val="50000"/>
      </a:schemeClr>
      <a:schemeClr val="accent1">
        <a:alpha val="80000"/>
      </a:schemeClr>
    </dgm:fillClrLst>
    <dgm:linClrLst meth="repeat">
      <a:schemeClr val="lt1"/>
    </dgm:linClrLst>
    <dgm:effectClrLst/>
    <dgm:txLinClrLst/>
    <dgm:txFillClrLst/>
    <dgm:txEffectClrLst/>
  </dgm:styleLbl>
  <dgm:styleLbl name="node2">
    <dgm:fillClrLst>
      <a:schemeClr val="accent1">
        <a:alpha val="70000"/>
      </a:schemeClr>
    </dgm:fillClrLst>
    <dgm:linClrLst meth="repeat">
      <a:schemeClr val="lt1"/>
    </dgm:linClrLst>
    <dgm:effectClrLst/>
    <dgm:txLinClrLst/>
    <dgm:txFillClrLst/>
    <dgm:txEffectClrLst/>
  </dgm:styleLbl>
  <dgm:styleLbl name="node3">
    <dgm:fillClrLst>
      <a:schemeClr val="accent1">
        <a:alpha val="50000"/>
      </a:schemeClr>
    </dgm:fillClrLst>
    <dgm:linClrLst meth="repeat">
      <a:schemeClr val="lt1"/>
    </dgm:linClrLst>
    <dgm:effectClrLst/>
    <dgm:txLinClrLst/>
    <dgm:txFillClrLst/>
    <dgm:txEffectClrLst/>
  </dgm:styleLbl>
  <dgm:styleLbl name="node4">
    <dgm:fillClrLst>
      <a:schemeClr val="accent1">
        <a:alpha val="30000"/>
      </a:schemeClr>
    </dgm:fillClrLst>
    <dgm:linClrLst meth="repeat">
      <a:schemeClr val="lt1"/>
    </dgm:linClrLst>
    <dgm:effectClrLst/>
    <dgm:txLinClrLst/>
    <dgm:txFillClrLst/>
    <dgm:txEffectClrLst/>
  </dgm:styleLbl>
  <dgm:styleLbl name="fgImgPlace1">
    <dgm:fillClrLst>
      <a:schemeClr val="accent1">
        <a:tint val="50000"/>
        <a:alpha val="90000"/>
      </a:schemeClr>
      <a:schemeClr val="accent1">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1">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f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bgSibTrans2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dgm:txEffectClrLst/>
  </dgm:styleLbl>
  <dgm:styleLbl name="sibTrans1D1">
    <dgm:fillClrLst>
      <a:schemeClr val="accent1">
        <a:shade val="90000"/>
      </a:schemeClr>
      <a:schemeClr val="accent1">
        <a:tint val="50000"/>
      </a:schemeClr>
    </dgm:fillClrLst>
    <dgm:linClrLst>
      <a:schemeClr val="accent1">
        <a:shade val="90000"/>
      </a:schemeClr>
      <a:schemeClr val="accent1">
        <a:tint val="50000"/>
      </a:schemeClr>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accent1">
        <a:alpha val="90000"/>
      </a:schemeClr>
    </dgm:fillClrLst>
    <dgm:linClrLst meth="repeat">
      <a:schemeClr val="lt1"/>
    </dgm:linClrLst>
    <dgm:effectClrLst/>
    <dgm:txLinClrLst/>
    <dgm:txFillClrLst/>
    <dgm:txEffectClrLst/>
  </dgm:styleLbl>
  <dgm:styleLbl name="asst1">
    <dgm:fillClrLst meth="repeat">
      <a:schemeClr val="accent1">
        <a:alpha val="90000"/>
      </a:schemeClr>
    </dgm:fillClrLst>
    <dgm:linClrLst meth="repeat">
      <a:schemeClr val="lt1"/>
    </dgm:linClrLst>
    <dgm:effectClrLst/>
    <dgm:txLinClrLst/>
    <dgm:txFillClrLst/>
    <dgm:txEffectClrLst/>
  </dgm:styleLbl>
  <dgm:styleLbl name="asst2">
    <dgm:fillClrLst>
      <a:schemeClr val="accent1">
        <a:alpha val="90000"/>
      </a:schemeClr>
    </dgm:fillClrLst>
    <dgm:linClrLst meth="repeat">
      <a:schemeClr val="lt1"/>
    </dgm:linClrLst>
    <dgm:effectClrLst/>
    <dgm:txLinClrLst/>
    <dgm:txFillClrLst/>
    <dgm:txEffectClrLst/>
  </dgm:styleLbl>
  <dgm:styleLbl name="asst3">
    <dgm:fillClrLst>
      <a:schemeClr val="accent1">
        <a:alpha val="70000"/>
      </a:schemeClr>
    </dgm:fillClrLst>
    <dgm:linClrLst meth="repeat">
      <a:schemeClr val="lt1"/>
    </dgm:linClrLst>
    <dgm:effectClrLst/>
    <dgm:txLinClrLst/>
    <dgm:txFillClrLst/>
    <dgm:txEffectClrLst/>
  </dgm:styleLbl>
  <dgm:styleLbl name="asst4">
    <dgm:fillClrLst>
      <a:schemeClr val="accent1">
        <a:alpha val="50000"/>
      </a:schemeClr>
    </dgm:fillClrLst>
    <dgm:linClrLst meth="repeat">
      <a:schemeClr val="lt1"/>
    </dgm:linClrLst>
    <dgm:effectClrLst/>
    <dgm:txLinClrLst/>
    <dgm:txFillClrLst/>
    <dgm:txEffectClrLst/>
  </dgm:styleLbl>
  <dgm:styleLbl name="parChTrans2D1">
    <dgm:fillClrLst meth="repeat">
      <a:schemeClr val="accent1">
        <a:shade val="80000"/>
      </a:schemeClr>
    </dgm:fillClrLst>
    <dgm:linClrLst meth="repeat">
      <a:schemeClr val="accent1">
        <a:shade val="80000"/>
      </a:schemeClr>
    </dgm:linClrLst>
    <dgm:effectClrLst/>
    <dgm:txLinClrLst/>
    <dgm:txFillClrLst/>
    <dgm:txEffectClrLst/>
  </dgm:styleLbl>
  <dgm:styleLbl name="parChTrans2D2">
    <dgm:fillClrLst meth="repeat">
      <a:schemeClr val="accent1">
        <a:tint val="90000"/>
      </a:schemeClr>
    </dgm:fillClrLst>
    <dgm:linClrLst meth="repeat">
      <a:schemeClr val="accent1">
        <a:tint val="90000"/>
      </a:schemeClr>
    </dgm:linClrLst>
    <dgm:effectClrLst/>
    <dgm:txLinClrLst/>
    <dgm:txFillClrLst/>
    <dgm:txEffectClrLst/>
  </dgm:styleLbl>
  <dgm:styleLbl name="parChTrans2D3">
    <dgm:fillClrLst meth="repeat">
      <a:schemeClr val="accent1">
        <a:tint val="70000"/>
      </a:schemeClr>
    </dgm:fillClrLst>
    <dgm:linClrLst meth="repeat">
      <a:schemeClr val="accent1">
        <a:tint val="70000"/>
      </a:schemeClr>
    </dgm:linClrLst>
    <dgm:effectClrLst/>
    <dgm:txLinClrLst/>
    <dgm:txFillClrLst/>
    <dgm:txEffectClrLst/>
  </dgm:styleLbl>
  <dgm:styleLbl name="parChTrans2D4">
    <dgm:fillClrLst meth="repeat">
      <a:schemeClr val="accent1">
        <a:tint val="50000"/>
      </a:schemeClr>
    </dgm:fillClrLst>
    <dgm:linClrLst meth="repeat">
      <a:schemeClr val="accent1">
        <a:tint val="50000"/>
      </a:schemeClr>
    </dgm:linClrLst>
    <dgm:effectClrLst/>
    <dgm:txLinClrLst/>
    <dgm:txFillClrLst meth="repeat">
      <a:schemeClr val="dk1"/>
    </dgm:txFillClrLst>
    <dgm:txEffectClrLst/>
  </dgm:styleLbl>
  <dgm:styleLbl name="parChTrans1D1">
    <dgm:fillClrLst meth="repeat">
      <a:schemeClr val="accent1">
        <a:shade val="80000"/>
      </a:schemeClr>
    </dgm:fillClrLst>
    <dgm:linClrLst meth="repeat">
      <a:schemeClr val="accent1">
        <a:shade val="80000"/>
      </a:schemeClr>
    </dgm:linClrLst>
    <dgm:effectClrLst/>
    <dgm:txLinClrLst/>
    <dgm:txFillClrLst meth="repeat">
      <a:schemeClr val="tx1"/>
    </dgm:txFillClrLst>
    <dgm:txEffectClrLst/>
  </dgm:styleLbl>
  <dgm:styleLbl name="parChTrans1D2">
    <dgm:fillClrLst meth="repeat">
      <a:schemeClr val="accent1">
        <a:tint val="90000"/>
      </a:schemeClr>
    </dgm:fillClrLst>
    <dgm:linClrLst meth="repeat">
      <a:schemeClr val="accent1">
        <a:tint val="90000"/>
      </a:schemeClr>
    </dgm:linClrLst>
    <dgm:effectClrLst/>
    <dgm:txLinClrLst/>
    <dgm:txFillClrLst meth="repeat">
      <a:schemeClr val="tx1"/>
    </dgm:txFillClrLst>
    <dgm:txEffectClrLst/>
  </dgm:styleLbl>
  <dgm:styleLbl name="parChTrans1D3">
    <dgm:fillClrLst meth="repeat">
      <a:schemeClr val="accent1">
        <a:tint val="70000"/>
      </a:schemeClr>
    </dgm:fillClrLst>
    <dgm:linClrLst meth="repeat">
      <a:schemeClr val="accent1">
        <a:tint val="70000"/>
      </a:schemeClr>
    </dgm:linClrLst>
    <dgm:effectClrLst/>
    <dgm:txLinClrLst/>
    <dgm:txFillClrLst meth="repeat">
      <a:schemeClr val="tx1"/>
    </dgm:txFillClrLst>
    <dgm:txEffectClrLst/>
  </dgm:styleLbl>
  <dgm:styleLbl name="parChTrans1D4">
    <dgm:fillClrLst meth="repeat">
      <a:schemeClr val="accent1">
        <a:tint val="50000"/>
      </a:schemeClr>
    </dgm:fillClrLst>
    <dgm:linClrLst meth="repeat">
      <a:schemeClr val="accent1">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1">
        <a:alpha val="90000"/>
      </a:schemeClr>
      <a:schemeClr val="accent1">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a:schemeClr val="accent1">
        <a:alpha val="90000"/>
        <a:tint val="40000"/>
      </a:schemeClr>
      <a:schemeClr val="accent1">
        <a:alpha val="5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a:tint val="50000"/>
      </a:schemeClr>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1">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colorful3">
  <dgm:title val=""/>
  <dgm:desc val=""/>
  <dgm:catLst>
    <dgm:cat type="colorful" pri="10300"/>
  </dgm:catLst>
  <dgm:styleLbl name="node0">
    <dgm:fillClrLst meth="repeat">
      <a:schemeClr val="accent2"/>
    </dgm:fillClrLst>
    <dgm:linClrLst meth="repeat">
      <a:schemeClr val="lt1"/>
    </dgm:linClrLst>
    <dgm:effectClrLst/>
    <dgm:txLinClrLst/>
    <dgm:txFillClrLst/>
    <dgm:txEffectClrLst/>
  </dgm:styleLbl>
  <dgm:styleLbl name="node1">
    <dgm:fillClrLst>
      <a:schemeClr val="accent3"/>
      <a:schemeClr val="accent4"/>
    </dgm:fillClrLst>
    <dgm:linClrLst meth="repeat">
      <a:schemeClr val="lt1"/>
    </dgm:linClrLst>
    <dgm:effectClrLst/>
    <dgm:txLinClrLst/>
    <dgm:txFillClrLst/>
    <dgm:txEffectClrLst/>
  </dgm:styleLbl>
  <dgm:styleLbl name="alignNode1">
    <dgm:fillClrLst>
      <a:schemeClr val="accent3"/>
      <a:schemeClr val="accent4"/>
    </dgm:fillClrLst>
    <dgm:linClrLst>
      <a:schemeClr val="accent3"/>
      <a:schemeClr val="accent4"/>
    </dgm:linClrLst>
    <dgm:effectClrLst/>
    <dgm:txLinClrLst/>
    <dgm:txFillClrLst/>
    <dgm:txEffectClrLst/>
  </dgm:styleLbl>
  <dgm:styleLbl name="lnNode1">
    <dgm:fillClrLst>
      <a:schemeClr val="accent3"/>
      <a:schemeClr val="accent4"/>
    </dgm:fillClrLst>
    <dgm:linClrLst meth="repeat">
      <a:schemeClr val="lt1"/>
    </dgm:linClrLst>
    <dgm:effectClrLst/>
    <dgm:txLinClrLst/>
    <dgm:txFillClrLst/>
    <dgm:txEffectClrLst/>
  </dgm:styleLbl>
  <dgm:styleLbl name="vennNode1">
    <dgm:fillClrLst>
      <a:schemeClr val="accent3">
        <a:alpha val="50000"/>
      </a:schemeClr>
      <a:schemeClr val="accent4">
        <a:alpha val="50000"/>
      </a:schemeClr>
    </dgm:fillClrLst>
    <dgm:linClrLst meth="repeat">
      <a:schemeClr val="lt1"/>
    </dgm:linClrLst>
    <dgm:effectClrLst/>
    <dgm:txLinClrLst/>
    <dgm:txFillClrLst/>
    <dgm:txEffectClrLst/>
  </dgm:styleLbl>
  <dgm:styleLbl name="node2">
    <dgm:fillClrLst>
      <a:schemeClr val="accent4"/>
    </dgm:fillClrLst>
    <dgm:linClrLst meth="repeat">
      <a:schemeClr val="lt1"/>
    </dgm:linClrLst>
    <dgm:effectClrLst/>
    <dgm:txLinClrLst/>
    <dgm:txFillClrLst/>
    <dgm:txEffectClrLst/>
  </dgm:styleLbl>
  <dgm:styleLbl name="node3">
    <dgm:fillClrLst>
      <a:schemeClr val="accent5"/>
    </dgm:fillClrLst>
    <dgm:linClrLst meth="repeat">
      <a:schemeClr val="lt1"/>
    </dgm:linClrLst>
    <dgm:effectClrLst/>
    <dgm:txLinClrLst/>
    <dgm:txFillClrLst/>
    <dgm:txEffectClrLst/>
  </dgm:styleLbl>
  <dgm:styleLbl name="node4">
    <dgm:fillClrLst>
      <a:schemeClr val="accent6"/>
    </dgm:fillClrLst>
    <dgm:linClrLst meth="repeat">
      <a:schemeClr val="lt1"/>
    </dgm:linClrLst>
    <dgm:effectClrLst/>
    <dgm:txLinClrLst/>
    <dgm:txFillClrLst/>
    <dgm:txEffectClrLst/>
  </dgm:styleLbl>
  <dgm:styleLbl name="fgImgPlace1">
    <dgm:fillClrLst>
      <a:schemeClr val="accent3">
        <a:tint val="50000"/>
      </a:schemeClr>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4">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chemeClr val="accent4"/>
    </dgm:fillClrLst>
    <dgm:linClrLst meth="repeat">
      <a:schemeClr val="lt1"/>
    </dgm:linClrLst>
    <dgm:effectClrLst/>
    <dgm:txLinClrLst/>
    <dgm:txFillClrLst/>
    <dgm:txEffectClrLst/>
  </dgm:styleLbl>
  <dgm:styleLbl name="fgSibTrans2D1">
    <dgm:fillClrLst>
      <a:schemeClr val="accent3"/>
      <a:schemeClr val="accent4"/>
    </dgm:fillClrLst>
    <dgm:linClrLst meth="repeat">
      <a:schemeClr val="lt1"/>
    </dgm:linClrLst>
    <dgm:effectClrLst/>
    <dgm:txLinClrLst/>
    <dgm:txFillClrLst meth="repeat">
      <a:schemeClr val="lt1"/>
    </dgm:txFillClrLst>
    <dgm:txEffectClrLst/>
  </dgm:styleLbl>
  <dgm:styleLbl name="bgSibTrans2D1">
    <dgm:fillClrLst>
      <a:schemeClr val="accent3"/>
      <a:schemeClr val="accent4"/>
    </dgm:fillClrLst>
    <dgm:linClrLst meth="repeat">
      <a:schemeClr val="lt1"/>
    </dgm:linClrLst>
    <dgm:effectClrLst/>
    <dgm:txLinClrLst/>
    <dgm:txFillClrLst meth="repeat">
      <a:schemeClr val="lt1"/>
    </dgm:txFillClrLst>
    <dgm:txEffectClrLst/>
  </dgm:styleLbl>
  <dgm:styleLbl name="sibTrans1D1">
    <dgm:fillClrLst/>
    <dgm:linClrLst>
      <a:schemeClr val="accent3"/>
      <a:schemeClr val="accent4"/>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a:shade val="80000"/>
      </a:schemeClr>
    </dgm:linClrLst>
    <dgm:effectClrLst/>
    <dgm:txLinClrLst/>
    <dgm:txFillClrLst/>
    <dgm:txEffectClrLst/>
  </dgm:styleLbl>
  <dgm:styleLbl name="asst1">
    <dgm:fillClrLst meth="repeat">
      <a:schemeClr val="accent4"/>
    </dgm:fillClrLst>
    <dgm:linClrLst meth="repeat">
      <a:schemeClr val="lt1">
        <a:shade val="80000"/>
      </a:schemeClr>
    </dgm:linClrLst>
    <dgm:effectClrLst/>
    <dgm:txLinClrLst/>
    <dgm:txFillClrLst/>
    <dgm:txEffectClrLst/>
  </dgm:styleLbl>
  <dgm:styleLbl name="asst2">
    <dgm:fillClrLst>
      <a:schemeClr val="accent5"/>
    </dgm:fillClrLst>
    <dgm:linClrLst meth="repeat">
      <a:schemeClr val="lt1"/>
    </dgm:linClrLst>
    <dgm:effectClrLst/>
    <dgm:txLinClrLst/>
    <dgm:txFillClrLst/>
    <dgm:txEffectClrLst/>
  </dgm:styleLbl>
  <dgm:styleLbl name="asst3">
    <dgm:fillClrLst>
      <a:schemeClr val="accent6"/>
    </dgm:fillClrLst>
    <dgm:linClrLst meth="repeat">
      <a:schemeClr val="lt1"/>
    </dgm:linClrLst>
    <dgm:effectClrLst/>
    <dgm:txLinClrLst/>
    <dgm:txFillClrLst/>
    <dgm:txEffectClrLst/>
  </dgm:styleLbl>
  <dgm:styleLbl name="asst4">
    <dgm:fillClrLst>
      <a:schemeClr val="accent1"/>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3"/>
    </dgm:fillClrLst>
    <dgm:linClrLst meth="repeat">
      <a:schemeClr val="accent3"/>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4"/>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5"/>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6"/>
    </dgm:linClrLst>
    <dgm:effectClrLst/>
    <dgm:txLinClrLst/>
    <dgm:txFillClrLst meth="repeat">
      <a:schemeClr val="tx1"/>
    </dgm:txFillClrLst>
    <dgm:txEffectClrLst/>
  </dgm:styleLbl>
  <dgm:styleLbl name="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3"/>
      <a:schemeClr val="accent4"/>
    </dgm:linClrLst>
    <dgm:effectClrLst/>
    <dgm:txLinClrLst/>
    <dgm:txFillClrLst meth="repeat">
      <a:schemeClr val="dk1"/>
    </dgm:txFillClrLst>
    <dgm:txEffectClrLst/>
  </dgm:styleLbl>
  <dgm:styleLbl name="solidFgAcc1">
    <dgm:fillClrLst meth="repeat">
      <a:schemeClr val="lt1"/>
    </dgm:fillClrLst>
    <dgm:linClrLst>
      <a:schemeClr val="accent3"/>
      <a:schemeClr val="accent4"/>
    </dgm:linClrLst>
    <dgm:effectClrLst/>
    <dgm:txLinClrLst/>
    <dgm:txFillClrLst meth="repeat">
      <a:schemeClr val="dk1"/>
    </dgm:txFillClrLst>
    <dgm:txEffectClrLst/>
  </dgm:styleLbl>
  <dgm:styleLbl name="solidAlignAcc1">
    <dgm:fillClrLst meth="repeat">
      <a:schemeClr val="lt1"/>
    </dgm:fillClrLst>
    <dgm:linClrLst>
      <a:schemeClr val="accent3"/>
      <a:schemeClr val="accent4"/>
    </dgm:linClrLst>
    <dgm:effectClrLst/>
    <dgm:txLinClrLst/>
    <dgm:txFillClrLst meth="repeat">
      <a:schemeClr val="dk1"/>
    </dgm:txFillClrLst>
    <dgm:txEffectClrLst/>
  </dgm:styleLbl>
  <dgm:styleLbl name="solidBgAcc1">
    <dgm:fillClrLst meth="repeat">
      <a:schemeClr val="lt1"/>
    </dgm:fillClrLst>
    <dgm:linClrLst>
      <a:schemeClr val="accent3"/>
      <a:schemeClr val="accent4"/>
    </dgm:linClrLst>
    <dgm:effectClrLst/>
    <dgm:txLinClrLst/>
    <dgm:txFillClrLst meth="repeat">
      <a:schemeClr val="dk1"/>
    </dgm:txFillClrLst>
    <dgm:txEffectClrLst/>
  </dgm:styleLbl>
  <dgm:styleLbl name="f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align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bgAccFollowNode1">
    <dgm:fillClrLst>
      <a:schemeClr val="accent3">
        <a:tint val="40000"/>
        <a:alpha val="90000"/>
      </a:schemeClr>
      <a:schemeClr val="accent4">
        <a:tint val="40000"/>
        <a:alpha val="90000"/>
      </a:schemeClr>
    </dgm:fillClrLst>
    <dgm:linClrLst>
      <a:schemeClr val="accent3">
        <a:tint val="40000"/>
        <a:alpha val="90000"/>
      </a:schemeClr>
      <a:schemeClr val="accent4">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2"/>
    </dgm:linClrLst>
    <dgm:effectClrLst/>
    <dgm:txLinClrLst/>
    <dgm:txFillClrLst meth="repeat">
      <a:schemeClr val="dk1"/>
    </dgm:txFillClrLst>
    <dgm:txEffectClrLst/>
  </dgm:styleLbl>
  <dgm:styleLbl name="fgAcc2">
    <dgm:fillClrLst meth="repeat">
      <a:schemeClr val="lt1">
        <a:alpha val="90000"/>
      </a:schemeClr>
    </dgm:fillClrLst>
    <dgm:linClrLst>
      <a:schemeClr val="accent4"/>
    </dgm:linClrLst>
    <dgm:effectClrLst/>
    <dgm:txLinClrLst/>
    <dgm:txFillClrLst meth="repeat">
      <a:schemeClr val="dk1"/>
    </dgm:txFillClrLst>
    <dgm:txEffectClrLst/>
  </dgm:styleLbl>
  <dgm:styleLbl name="fgAcc3">
    <dgm:fillClrLst meth="repeat">
      <a:schemeClr val="lt1">
        <a:alpha val="90000"/>
      </a:schemeClr>
    </dgm:fillClrLst>
    <dgm:linClrLst>
      <a:schemeClr val="accent5"/>
    </dgm:linClrLst>
    <dgm:effectClrLst/>
    <dgm:txLinClrLst/>
    <dgm:txFillClrLst meth="repeat">
      <a:schemeClr val="dk1"/>
    </dgm:txFillClrLst>
    <dgm:txEffectClrLst/>
  </dgm:styleLbl>
  <dgm:styleLbl name="fgAcc4">
    <dgm:fillClrLst meth="repeat">
      <a:schemeClr val="lt1">
        <a:alpha val="90000"/>
      </a:schemeClr>
    </dgm:fillClrLst>
    <dgm:linClrLst>
      <a:schemeClr val="accent6"/>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0D870C-D75B-43E5-99DF-00030F63C125}" type="doc">
      <dgm:prSet loTypeId="urn:microsoft.com/office/officeart/2005/8/layout/hierarchy4" loCatId="list" qsTypeId="urn:microsoft.com/office/officeart/2005/8/quickstyle/simple1" qsCatId="simple" csTypeId="urn:microsoft.com/office/officeart/2005/8/colors/colorful3" csCatId="colorful" phldr="1"/>
      <dgm:spPr/>
      <dgm:t>
        <a:bodyPr/>
        <a:lstStyle/>
        <a:p>
          <a:endParaRPr lang="zh-CN" altLang="en-US"/>
        </a:p>
      </dgm:t>
    </dgm:pt>
    <dgm:pt modelId="{AEDC9AD7-97D3-407C-9291-3050847C1D99}">
      <dgm:prSet phldrT="[文本]"/>
      <dgm:spPr/>
      <dgm:t>
        <a:bodyPr/>
        <a:lstStyle/>
        <a:p>
          <a:r>
            <a:rPr lang="en-US" altLang="zh-CN" dirty="0" smtClean="0"/>
            <a:t>CNCI</a:t>
          </a:r>
          <a:r>
            <a:rPr lang="zh-CN" altLang="en-US" dirty="0" smtClean="0"/>
            <a:t>全面的国家网络安全行动</a:t>
          </a:r>
          <a:endParaRPr lang="en-US" altLang="zh-CN" dirty="0" smtClean="0"/>
        </a:p>
        <a:p>
          <a:r>
            <a:rPr lang="zh-CN" altLang="en-US" dirty="0" smtClean="0"/>
            <a:t>国家安全总统令</a:t>
          </a:r>
          <a:r>
            <a:rPr lang="en-US" altLang="en-US" dirty="0" smtClean="0"/>
            <a:t>(NSPD)54</a:t>
          </a:r>
          <a:r>
            <a:rPr lang="zh-CN" altLang="en-US" dirty="0" smtClean="0"/>
            <a:t>，国土安全总统令</a:t>
          </a:r>
          <a:r>
            <a:rPr lang="en-US" altLang="en-US" dirty="0" smtClean="0"/>
            <a:t>(HSPD)23</a:t>
          </a:r>
          <a:endParaRPr lang="zh-CN" altLang="en-US" dirty="0"/>
        </a:p>
      </dgm:t>
    </dgm:pt>
    <dgm:pt modelId="{0F1538F6-C87D-4F50-99B7-74C3A3184EB6}" type="parTrans" cxnId="{8C937F7E-F2DB-4469-98DE-A74426F54B50}">
      <dgm:prSet/>
      <dgm:spPr/>
      <dgm:t>
        <a:bodyPr/>
        <a:lstStyle/>
        <a:p>
          <a:endParaRPr lang="zh-CN" altLang="en-US"/>
        </a:p>
      </dgm:t>
    </dgm:pt>
    <dgm:pt modelId="{84E7CBFE-A3B5-4CCA-AD6A-3DF63EB68934}" type="sibTrans" cxnId="{8C937F7E-F2DB-4469-98DE-A74426F54B50}">
      <dgm:prSet/>
      <dgm:spPr/>
      <dgm:t>
        <a:bodyPr/>
        <a:lstStyle/>
        <a:p>
          <a:endParaRPr lang="zh-CN" altLang="en-US"/>
        </a:p>
      </dgm:t>
    </dgm:pt>
    <dgm:pt modelId="{4AD54AC5-65FB-4C9D-90AE-82620DFFFF6B}">
      <dgm:prSet phldrT="[文本]"/>
      <dgm:spPr/>
      <dgm:t>
        <a:bodyPr/>
        <a:lstStyle/>
        <a:p>
          <a:r>
            <a:rPr lang="zh-CN" dirty="0" smtClean="0"/>
            <a:t>《联邦信息安全管理法》（</a:t>
          </a:r>
          <a:r>
            <a:rPr lang="en-US" dirty="0" smtClean="0"/>
            <a:t>FISMA 2.0</a:t>
          </a:r>
          <a:r>
            <a:rPr lang="zh-CN" dirty="0" smtClean="0"/>
            <a:t>）</a:t>
          </a:r>
          <a:r>
            <a:rPr lang="en-US" dirty="0" smtClean="0"/>
            <a:t> </a:t>
          </a:r>
          <a:endParaRPr lang="zh-CN" altLang="en-US" dirty="0"/>
        </a:p>
      </dgm:t>
    </dgm:pt>
    <dgm:pt modelId="{C09B2671-B575-4EE9-9A07-B8FE5436F5A6}" type="parTrans" cxnId="{EB248E80-2FF4-4949-9026-1DC8D99E00B6}">
      <dgm:prSet/>
      <dgm:spPr/>
      <dgm:t>
        <a:bodyPr/>
        <a:lstStyle/>
        <a:p>
          <a:endParaRPr lang="zh-CN" altLang="en-US"/>
        </a:p>
      </dgm:t>
    </dgm:pt>
    <dgm:pt modelId="{B490FECC-F4C5-47AE-9CB7-439A7A597B23}" type="sibTrans" cxnId="{EB248E80-2FF4-4949-9026-1DC8D99E00B6}">
      <dgm:prSet/>
      <dgm:spPr/>
      <dgm:t>
        <a:bodyPr/>
        <a:lstStyle/>
        <a:p>
          <a:endParaRPr lang="zh-CN" altLang="en-US"/>
        </a:p>
      </dgm:t>
    </dgm:pt>
    <dgm:pt modelId="{1CBE3C7A-4E39-4B15-B9C0-EF6D93FBA029}">
      <dgm:prSet phldrT="[文本]"/>
      <dgm:spPr/>
      <dgm:t>
        <a:bodyPr/>
        <a:lstStyle/>
        <a:p>
          <a:r>
            <a:rPr lang="zh-CN" altLang="en-US" dirty="0" smtClean="0"/>
            <a:t>可信互联网连接</a:t>
          </a:r>
          <a:r>
            <a:rPr lang="en-US" altLang="en-US" dirty="0" smtClean="0"/>
            <a:t>(TIC)</a:t>
          </a:r>
          <a:endParaRPr lang="zh-CN" altLang="en-US" dirty="0"/>
        </a:p>
      </dgm:t>
    </dgm:pt>
    <dgm:pt modelId="{9C2E94D0-CCD4-4D9F-8E88-FA0480DDA31F}" type="parTrans" cxnId="{6EE2C314-436F-4BA1-AD12-584488B5772B}">
      <dgm:prSet/>
      <dgm:spPr/>
      <dgm:t>
        <a:bodyPr/>
        <a:lstStyle/>
        <a:p>
          <a:endParaRPr lang="zh-CN" altLang="en-US"/>
        </a:p>
      </dgm:t>
    </dgm:pt>
    <dgm:pt modelId="{F26A0750-8ED5-4A45-85B7-36A7B06748DE}" type="sibTrans" cxnId="{6EE2C314-436F-4BA1-AD12-584488B5772B}">
      <dgm:prSet/>
      <dgm:spPr/>
      <dgm:t>
        <a:bodyPr/>
        <a:lstStyle/>
        <a:p>
          <a:endParaRPr lang="zh-CN" altLang="en-US"/>
        </a:p>
      </dgm:t>
    </dgm:pt>
    <dgm:pt modelId="{697F868C-DD27-43C2-BAAF-B9CD0DC21F9D}">
      <dgm:prSet phldrT="[文本]"/>
      <dgm:spPr/>
      <dgm:t>
        <a:bodyPr/>
        <a:lstStyle/>
        <a:p>
          <a:r>
            <a:rPr lang="zh-CN" altLang="en-US" dirty="0" smtClean="0"/>
            <a:t>联邦桌面计算机核心构造</a:t>
          </a:r>
          <a:endParaRPr lang="zh-CN" altLang="en-US" dirty="0"/>
        </a:p>
      </dgm:t>
    </dgm:pt>
    <dgm:pt modelId="{A7853FFB-490E-4189-BBEC-12FA05D9BC64}" type="parTrans" cxnId="{49BDDE28-8007-4114-93C9-05F3FCBA9059}">
      <dgm:prSet/>
      <dgm:spPr/>
      <dgm:t>
        <a:bodyPr/>
        <a:lstStyle/>
        <a:p>
          <a:endParaRPr lang="zh-CN" altLang="en-US"/>
        </a:p>
      </dgm:t>
    </dgm:pt>
    <dgm:pt modelId="{E746AC4C-1275-45F9-9F21-12636C493E1E}" type="sibTrans" cxnId="{49BDDE28-8007-4114-93C9-05F3FCBA9059}">
      <dgm:prSet/>
      <dgm:spPr/>
      <dgm:t>
        <a:bodyPr/>
        <a:lstStyle/>
        <a:p>
          <a:endParaRPr lang="zh-CN" altLang="en-US"/>
        </a:p>
      </dgm:t>
    </dgm:pt>
    <dgm:pt modelId="{36099437-FC20-4B33-BA9E-5885F49EB26D}">
      <dgm:prSet phldrT="[文本]"/>
      <dgm:spPr/>
      <dgm:t>
        <a:bodyPr/>
        <a:lstStyle/>
        <a:p>
          <a:r>
            <a:rPr lang="zh-CN" altLang="en-US" dirty="0" smtClean="0"/>
            <a:t>国家漏洞数据库</a:t>
          </a:r>
          <a:endParaRPr lang="zh-CN" altLang="en-US" dirty="0"/>
        </a:p>
      </dgm:t>
    </dgm:pt>
    <dgm:pt modelId="{A9F5424B-7550-4C97-9082-FC91CE392E23}" type="parTrans" cxnId="{4259B885-DB34-4C1C-A05D-C1794E9A8D5D}">
      <dgm:prSet/>
      <dgm:spPr/>
      <dgm:t>
        <a:bodyPr/>
        <a:lstStyle/>
        <a:p>
          <a:endParaRPr lang="zh-CN" altLang="en-US"/>
        </a:p>
      </dgm:t>
    </dgm:pt>
    <dgm:pt modelId="{6A9B3D90-2E88-4009-8E04-AB21E839725E}" type="sibTrans" cxnId="{4259B885-DB34-4C1C-A05D-C1794E9A8D5D}">
      <dgm:prSet/>
      <dgm:spPr/>
      <dgm:t>
        <a:bodyPr/>
        <a:lstStyle/>
        <a:p>
          <a:endParaRPr lang="zh-CN" altLang="en-US"/>
        </a:p>
      </dgm:t>
    </dgm:pt>
    <dgm:pt modelId="{F2C5FD3E-CB8F-4D99-B0F8-361188D86350}">
      <dgm:prSet phldrT="[文本]"/>
      <dgm:spPr/>
      <dgm:t>
        <a:bodyPr/>
        <a:lstStyle/>
        <a:p>
          <a:r>
            <a:rPr lang="zh-CN" altLang="en-US" dirty="0" smtClean="0"/>
            <a:t>国家网络靶场</a:t>
          </a:r>
          <a:endParaRPr lang="zh-CN" altLang="en-US" dirty="0"/>
        </a:p>
      </dgm:t>
    </dgm:pt>
    <dgm:pt modelId="{7FC2CF4D-BF2F-4220-B478-0DEE7501A539}" type="parTrans" cxnId="{D9EDDDD7-C37E-4599-98AA-1EB1E1D66BE4}">
      <dgm:prSet/>
      <dgm:spPr/>
      <dgm:t>
        <a:bodyPr/>
        <a:lstStyle/>
        <a:p>
          <a:endParaRPr lang="zh-CN" altLang="en-US"/>
        </a:p>
      </dgm:t>
    </dgm:pt>
    <dgm:pt modelId="{1074CF69-D0E4-4D5D-A979-E3BF60796859}" type="sibTrans" cxnId="{D9EDDDD7-C37E-4599-98AA-1EB1E1D66BE4}">
      <dgm:prSet/>
      <dgm:spPr/>
      <dgm:t>
        <a:bodyPr/>
        <a:lstStyle/>
        <a:p>
          <a:endParaRPr lang="zh-CN" altLang="en-US"/>
        </a:p>
      </dgm:t>
    </dgm:pt>
    <dgm:pt modelId="{FE6566F8-4E10-4341-B12C-2F7BFCEC7BD3}">
      <dgm:prSet/>
      <dgm:spPr/>
      <dgm:t>
        <a:bodyPr/>
        <a:lstStyle/>
        <a:p>
          <a:r>
            <a:rPr lang="zh-CN" altLang="en-US" dirty="0" smtClean="0"/>
            <a:t>强身份验证（</a:t>
          </a:r>
          <a:r>
            <a:rPr lang="en-US" altLang="zh-CN" dirty="0" smtClean="0"/>
            <a:t>PIV</a:t>
          </a:r>
          <a:r>
            <a:rPr lang="zh-CN" altLang="en-US" dirty="0" smtClean="0"/>
            <a:t>）</a:t>
          </a:r>
          <a:endParaRPr lang="zh-CN" altLang="en-US" dirty="0"/>
        </a:p>
      </dgm:t>
    </dgm:pt>
    <dgm:pt modelId="{5F7F85AB-BAF2-40AC-9461-53B79B601ACA}" type="parTrans" cxnId="{9B5F6911-1A04-46B9-A198-4DD2140AA738}">
      <dgm:prSet/>
      <dgm:spPr/>
      <dgm:t>
        <a:bodyPr/>
        <a:lstStyle/>
        <a:p>
          <a:endParaRPr lang="zh-CN" altLang="en-US"/>
        </a:p>
      </dgm:t>
    </dgm:pt>
    <dgm:pt modelId="{F58A5397-1EC8-419C-BDE6-DF05FBEDBB12}" type="sibTrans" cxnId="{9B5F6911-1A04-46B9-A198-4DD2140AA738}">
      <dgm:prSet/>
      <dgm:spPr/>
      <dgm:t>
        <a:bodyPr/>
        <a:lstStyle/>
        <a:p>
          <a:endParaRPr lang="zh-CN" altLang="en-US"/>
        </a:p>
      </dgm:t>
    </dgm:pt>
    <dgm:pt modelId="{E15A0CB0-CD51-4C2B-87CC-42E3A4309AA3}">
      <dgm:prSet phldrT="[文本]"/>
      <dgm:spPr/>
      <dgm:t>
        <a:bodyPr/>
        <a:lstStyle/>
        <a:p>
          <a:r>
            <a:rPr lang="zh-CN" altLang="en-US" dirty="0" smtClean="0"/>
            <a:t>脆弱性发现标准</a:t>
          </a:r>
          <a:endParaRPr lang="zh-CN" altLang="en-US" dirty="0"/>
        </a:p>
      </dgm:t>
    </dgm:pt>
    <dgm:pt modelId="{4AD91894-9500-4D18-8B43-6BDAFDA7C9C5}" type="parTrans" cxnId="{E7BC97C8-2119-4C10-BE34-B55C1B5CA409}">
      <dgm:prSet/>
      <dgm:spPr/>
      <dgm:t>
        <a:bodyPr/>
        <a:lstStyle/>
        <a:p>
          <a:endParaRPr lang="zh-CN" altLang="en-US"/>
        </a:p>
      </dgm:t>
    </dgm:pt>
    <dgm:pt modelId="{D3CDC4C7-FA08-4702-8F6F-141BD06502A3}" type="sibTrans" cxnId="{E7BC97C8-2119-4C10-BE34-B55C1B5CA409}">
      <dgm:prSet/>
      <dgm:spPr/>
      <dgm:t>
        <a:bodyPr/>
        <a:lstStyle/>
        <a:p>
          <a:endParaRPr lang="zh-CN" altLang="en-US"/>
        </a:p>
      </dgm:t>
    </dgm:pt>
    <dgm:pt modelId="{9ACB9A94-8054-4569-A403-E8A9EE9BBC7A}">
      <dgm:prSet phldrT="[文本]"/>
      <dgm:spPr/>
      <dgm:t>
        <a:bodyPr/>
        <a:lstStyle/>
        <a:p>
          <a:r>
            <a:rPr lang="zh-CN" altLang="en-US" dirty="0" smtClean="0"/>
            <a:t>爱因斯坦</a:t>
          </a:r>
          <a:r>
            <a:rPr lang="en-US" altLang="zh-CN" dirty="0" smtClean="0"/>
            <a:t>1</a:t>
          </a:r>
          <a:endParaRPr lang="zh-CN" altLang="en-US" dirty="0"/>
        </a:p>
      </dgm:t>
    </dgm:pt>
    <dgm:pt modelId="{15B595CC-AA6C-4C2C-8706-0B211B0829C2}" type="parTrans" cxnId="{835EEEA0-6693-4F8C-B46C-7E305EE79EFB}">
      <dgm:prSet/>
      <dgm:spPr/>
      <dgm:t>
        <a:bodyPr/>
        <a:lstStyle/>
        <a:p>
          <a:endParaRPr lang="zh-CN" altLang="en-US"/>
        </a:p>
      </dgm:t>
    </dgm:pt>
    <dgm:pt modelId="{D98C56DA-57DD-4169-941C-C6474E0E7A18}" type="sibTrans" cxnId="{835EEEA0-6693-4F8C-B46C-7E305EE79EFB}">
      <dgm:prSet/>
      <dgm:spPr/>
      <dgm:t>
        <a:bodyPr/>
        <a:lstStyle/>
        <a:p>
          <a:endParaRPr lang="zh-CN" altLang="en-US"/>
        </a:p>
      </dgm:t>
    </dgm:pt>
    <dgm:pt modelId="{DFE8E7CE-C398-439B-B814-E518B4339CD8}">
      <dgm:prSet phldrT="[文本]"/>
      <dgm:spPr/>
      <dgm:t>
        <a:bodyPr/>
        <a:lstStyle/>
        <a:p>
          <a:r>
            <a:rPr lang="zh-CN" altLang="en-US" dirty="0" smtClean="0"/>
            <a:t>持续监控（</a:t>
          </a:r>
          <a:r>
            <a:rPr lang="en-US" altLang="zh-CN" dirty="0" smtClean="0"/>
            <a:t>ISCM</a:t>
          </a:r>
          <a:r>
            <a:rPr lang="zh-CN" altLang="en-US" dirty="0" smtClean="0"/>
            <a:t>）</a:t>
          </a:r>
          <a:endParaRPr lang="zh-CN" altLang="en-US" dirty="0"/>
        </a:p>
      </dgm:t>
    </dgm:pt>
    <dgm:pt modelId="{8B90CD81-A9D9-4BD8-AAE0-669F5F98B6B9}" type="parTrans" cxnId="{B73CDE61-05E0-4F10-AD39-AC126AA3F469}">
      <dgm:prSet/>
      <dgm:spPr/>
      <dgm:t>
        <a:bodyPr/>
        <a:lstStyle/>
        <a:p>
          <a:endParaRPr lang="zh-CN" altLang="en-US"/>
        </a:p>
      </dgm:t>
    </dgm:pt>
    <dgm:pt modelId="{FE2C1069-8240-45CD-9EAA-A03760D16EE5}" type="sibTrans" cxnId="{B73CDE61-05E0-4F10-AD39-AC126AA3F469}">
      <dgm:prSet/>
      <dgm:spPr/>
      <dgm:t>
        <a:bodyPr/>
        <a:lstStyle/>
        <a:p>
          <a:endParaRPr lang="zh-CN" altLang="en-US"/>
        </a:p>
      </dgm:t>
    </dgm:pt>
    <dgm:pt modelId="{E556F80C-984F-4A52-86F8-7C036AC40A7B}">
      <dgm:prSet phldrT="[文本]"/>
      <dgm:spPr/>
      <dgm:t>
        <a:bodyPr/>
        <a:lstStyle/>
        <a:p>
          <a:r>
            <a:rPr lang="zh-CN" altLang="en-US" dirty="0" smtClean="0"/>
            <a:t>爱因斯坦</a:t>
          </a:r>
          <a:r>
            <a:rPr lang="en-US" altLang="zh-CN" dirty="0" smtClean="0"/>
            <a:t>2</a:t>
          </a:r>
          <a:endParaRPr lang="zh-CN" altLang="en-US" dirty="0"/>
        </a:p>
      </dgm:t>
    </dgm:pt>
    <dgm:pt modelId="{E876A5EF-B25E-48D5-85E5-E93A5BC32242}" type="parTrans" cxnId="{4B6C8562-DC84-4477-9807-7C213C6C5899}">
      <dgm:prSet/>
      <dgm:spPr/>
      <dgm:t>
        <a:bodyPr/>
        <a:lstStyle/>
        <a:p>
          <a:endParaRPr lang="zh-CN" altLang="en-US"/>
        </a:p>
      </dgm:t>
    </dgm:pt>
    <dgm:pt modelId="{843C9963-295A-455E-B04C-1B32B4C8C374}" type="sibTrans" cxnId="{4B6C8562-DC84-4477-9807-7C213C6C5899}">
      <dgm:prSet/>
      <dgm:spPr/>
      <dgm:t>
        <a:bodyPr/>
        <a:lstStyle/>
        <a:p>
          <a:endParaRPr lang="zh-CN" altLang="en-US"/>
        </a:p>
      </dgm:t>
    </dgm:pt>
    <dgm:pt modelId="{40987F45-28AB-4344-93D3-4B6031A6524E}">
      <dgm:prSet phldrT="[文本]"/>
      <dgm:spPr/>
      <dgm:t>
        <a:bodyPr/>
        <a:lstStyle/>
        <a:p>
          <a:r>
            <a:rPr lang="zh-CN" altLang="en-US" dirty="0" smtClean="0"/>
            <a:t>爱因斯坦</a:t>
          </a:r>
          <a:r>
            <a:rPr lang="en-US" altLang="zh-CN" dirty="0" smtClean="0"/>
            <a:t>3</a:t>
          </a:r>
          <a:endParaRPr lang="zh-CN" altLang="en-US" dirty="0"/>
        </a:p>
      </dgm:t>
    </dgm:pt>
    <dgm:pt modelId="{100A6BBD-4DFB-4093-879A-B0F9C5AB7ECE}" type="parTrans" cxnId="{98C7361E-6ABA-40DF-8A3C-67631BDD045E}">
      <dgm:prSet/>
      <dgm:spPr/>
      <dgm:t>
        <a:bodyPr/>
        <a:lstStyle/>
        <a:p>
          <a:endParaRPr lang="zh-CN" altLang="en-US"/>
        </a:p>
      </dgm:t>
    </dgm:pt>
    <dgm:pt modelId="{6FD7DA39-C76C-4539-A610-586FB269475E}" type="sibTrans" cxnId="{98C7361E-6ABA-40DF-8A3C-67631BDD045E}">
      <dgm:prSet/>
      <dgm:spPr/>
      <dgm:t>
        <a:bodyPr/>
        <a:lstStyle/>
        <a:p>
          <a:endParaRPr lang="zh-CN" altLang="en-US"/>
        </a:p>
      </dgm:t>
    </dgm:pt>
    <dgm:pt modelId="{B7E67C6B-70F4-4FC4-9E2C-5813342D48EA}">
      <dgm:prSet phldrT="[文本]"/>
      <dgm:spPr/>
      <dgm:t>
        <a:bodyPr/>
        <a:lstStyle/>
        <a:p>
          <a:r>
            <a:rPr lang="zh-CN" altLang="en-US" smtClean="0"/>
            <a:t>重要的配置管理</a:t>
          </a:r>
          <a:endParaRPr lang="zh-CN" altLang="en-US" dirty="0"/>
        </a:p>
      </dgm:t>
    </dgm:pt>
    <dgm:pt modelId="{35FA15BF-8BC2-4226-8BC8-28F22491D271}" type="parTrans" cxnId="{35EF970F-FF96-4ABD-AFAD-AA4EDFEFAEE2}">
      <dgm:prSet/>
      <dgm:spPr/>
      <dgm:t>
        <a:bodyPr/>
        <a:lstStyle/>
        <a:p>
          <a:endParaRPr lang="zh-CN" altLang="en-US"/>
        </a:p>
      </dgm:t>
    </dgm:pt>
    <dgm:pt modelId="{EC1FD3B5-4496-4540-A735-A1D53D2CAFDD}" type="sibTrans" cxnId="{35EF970F-FF96-4ABD-AFAD-AA4EDFEFAEE2}">
      <dgm:prSet/>
      <dgm:spPr/>
      <dgm:t>
        <a:bodyPr/>
        <a:lstStyle/>
        <a:p>
          <a:endParaRPr lang="zh-CN" altLang="en-US"/>
        </a:p>
      </dgm:t>
    </dgm:pt>
    <dgm:pt modelId="{1B1716D7-1715-4A5B-92FC-4DF39FADEB82}" type="pres">
      <dgm:prSet presAssocID="{1A0D870C-D75B-43E5-99DF-00030F63C125}" presName="Name0" presStyleCnt="0">
        <dgm:presLayoutVars>
          <dgm:chPref val="1"/>
          <dgm:dir/>
          <dgm:animOne val="branch"/>
          <dgm:animLvl val="lvl"/>
          <dgm:resizeHandles/>
        </dgm:presLayoutVars>
      </dgm:prSet>
      <dgm:spPr/>
      <dgm:t>
        <a:bodyPr/>
        <a:lstStyle/>
        <a:p>
          <a:endParaRPr lang="zh-CN" altLang="en-US"/>
        </a:p>
      </dgm:t>
    </dgm:pt>
    <dgm:pt modelId="{F39BE460-1C1D-4F8C-9CCB-22CD7DB2BFB9}" type="pres">
      <dgm:prSet presAssocID="{AEDC9AD7-97D3-407C-9291-3050847C1D99}" presName="vertOne" presStyleCnt="0"/>
      <dgm:spPr/>
      <dgm:t>
        <a:bodyPr/>
        <a:lstStyle/>
        <a:p>
          <a:endParaRPr lang="zh-CN" altLang="en-US"/>
        </a:p>
      </dgm:t>
    </dgm:pt>
    <dgm:pt modelId="{F269CE85-7BBA-461F-8E6D-4681B44FFA50}" type="pres">
      <dgm:prSet presAssocID="{AEDC9AD7-97D3-407C-9291-3050847C1D99}" presName="txOne" presStyleLbl="node0" presStyleIdx="0" presStyleCnt="1">
        <dgm:presLayoutVars>
          <dgm:chPref val="3"/>
        </dgm:presLayoutVars>
      </dgm:prSet>
      <dgm:spPr/>
      <dgm:t>
        <a:bodyPr/>
        <a:lstStyle/>
        <a:p>
          <a:endParaRPr lang="zh-CN" altLang="en-US"/>
        </a:p>
      </dgm:t>
    </dgm:pt>
    <dgm:pt modelId="{936525D5-CD9F-47BC-A4FB-2F8DF28978E1}" type="pres">
      <dgm:prSet presAssocID="{AEDC9AD7-97D3-407C-9291-3050847C1D99}" presName="parTransOne" presStyleCnt="0"/>
      <dgm:spPr/>
      <dgm:t>
        <a:bodyPr/>
        <a:lstStyle/>
        <a:p>
          <a:endParaRPr lang="zh-CN" altLang="en-US"/>
        </a:p>
      </dgm:t>
    </dgm:pt>
    <dgm:pt modelId="{E9C2A264-516E-46F5-856D-D237836B7254}" type="pres">
      <dgm:prSet presAssocID="{AEDC9AD7-97D3-407C-9291-3050847C1D99}" presName="horzOne" presStyleCnt="0"/>
      <dgm:spPr/>
      <dgm:t>
        <a:bodyPr/>
        <a:lstStyle/>
        <a:p>
          <a:endParaRPr lang="zh-CN" altLang="en-US"/>
        </a:p>
      </dgm:t>
    </dgm:pt>
    <dgm:pt modelId="{17B40B2E-B6EA-40A4-84F4-2109C2A3CB3F}" type="pres">
      <dgm:prSet presAssocID="{4AD54AC5-65FB-4C9D-90AE-82620DFFFF6B}" presName="vertTwo" presStyleCnt="0"/>
      <dgm:spPr/>
      <dgm:t>
        <a:bodyPr/>
        <a:lstStyle/>
        <a:p>
          <a:endParaRPr lang="zh-CN" altLang="en-US"/>
        </a:p>
      </dgm:t>
    </dgm:pt>
    <dgm:pt modelId="{729AADA5-F7E7-448E-9B53-EA7B0110543D}" type="pres">
      <dgm:prSet presAssocID="{4AD54AC5-65FB-4C9D-90AE-82620DFFFF6B}" presName="txTwo" presStyleLbl="node2" presStyleIdx="0" presStyleCnt="1">
        <dgm:presLayoutVars>
          <dgm:chPref val="3"/>
        </dgm:presLayoutVars>
      </dgm:prSet>
      <dgm:spPr/>
      <dgm:t>
        <a:bodyPr/>
        <a:lstStyle/>
        <a:p>
          <a:endParaRPr lang="zh-CN" altLang="en-US"/>
        </a:p>
      </dgm:t>
    </dgm:pt>
    <dgm:pt modelId="{977829C6-4781-4A24-9C6D-F34D64C253DA}" type="pres">
      <dgm:prSet presAssocID="{4AD54AC5-65FB-4C9D-90AE-82620DFFFF6B}" presName="parTransTwo" presStyleCnt="0"/>
      <dgm:spPr/>
      <dgm:t>
        <a:bodyPr/>
        <a:lstStyle/>
        <a:p>
          <a:endParaRPr lang="zh-CN" altLang="en-US"/>
        </a:p>
      </dgm:t>
    </dgm:pt>
    <dgm:pt modelId="{53328D7A-48F5-4CAF-AA47-180713B3B69C}" type="pres">
      <dgm:prSet presAssocID="{4AD54AC5-65FB-4C9D-90AE-82620DFFFF6B}" presName="horzTwo" presStyleCnt="0"/>
      <dgm:spPr/>
      <dgm:t>
        <a:bodyPr/>
        <a:lstStyle/>
        <a:p>
          <a:endParaRPr lang="zh-CN" altLang="en-US"/>
        </a:p>
      </dgm:t>
    </dgm:pt>
    <dgm:pt modelId="{F838E284-B713-472B-A166-715AF9C71C04}" type="pres">
      <dgm:prSet presAssocID="{1CBE3C7A-4E39-4B15-B9C0-EF6D93FBA029}" presName="vertThree" presStyleCnt="0"/>
      <dgm:spPr/>
      <dgm:t>
        <a:bodyPr/>
        <a:lstStyle/>
        <a:p>
          <a:endParaRPr lang="zh-CN" altLang="en-US"/>
        </a:p>
      </dgm:t>
    </dgm:pt>
    <dgm:pt modelId="{E9BCE1B1-DF06-4A8C-AD67-EC569124C3A2}" type="pres">
      <dgm:prSet presAssocID="{1CBE3C7A-4E39-4B15-B9C0-EF6D93FBA029}" presName="txThree" presStyleLbl="node3" presStyleIdx="0" presStyleCnt="4">
        <dgm:presLayoutVars>
          <dgm:chPref val="3"/>
        </dgm:presLayoutVars>
      </dgm:prSet>
      <dgm:spPr/>
      <dgm:t>
        <a:bodyPr/>
        <a:lstStyle/>
        <a:p>
          <a:endParaRPr lang="zh-CN" altLang="en-US"/>
        </a:p>
      </dgm:t>
    </dgm:pt>
    <dgm:pt modelId="{98B5B6B9-A9E8-4D37-8FC7-1DBAEFB9926A}" type="pres">
      <dgm:prSet presAssocID="{1CBE3C7A-4E39-4B15-B9C0-EF6D93FBA029}" presName="parTransThree" presStyleCnt="0"/>
      <dgm:spPr/>
      <dgm:t>
        <a:bodyPr/>
        <a:lstStyle/>
        <a:p>
          <a:endParaRPr lang="zh-CN" altLang="en-US"/>
        </a:p>
      </dgm:t>
    </dgm:pt>
    <dgm:pt modelId="{8DC64B0B-7F04-427A-B444-D81B8DD40A48}" type="pres">
      <dgm:prSet presAssocID="{1CBE3C7A-4E39-4B15-B9C0-EF6D93FBA029}" presName="horzThree" presStyleCnt="0"/>
      <dgm:spPr/>
      <dgm:t>
        <a:bodyPr/>
        <a:lstStyle/>
        <a:p>
          <a:endParaRPr lang="zh-CN" altLang="en-US"/>
        </a:p>
      </dgm:t>
    </dgm:pt>
    <dgm:pt modelId="{C5E8D2B4-7220-43E4-AB71-B319B04A067D}" type="pres">
      <dgm:prSet presAssocID="{9ACB9A94-8054-4569-A403-E8A9EE9BBC7A}" presName="vertFour" presStyleCnt="0">
        <dgm:presLayoutVars>
          <dgm:chPref val="3"/>
        </dgm:presLayoutVars>
      </dgm:prSet>
      <dgm:spPr/>
      <dgm:t>
        <a:bodyPr/>
        <a:lstStyle/>
        <a:p>
          <a:endParaRPr lang="zh-CN" altLang="en-US"/>
        </a:p>
      </dgm:t>
    </dgm:pt>
    <dgm:pt modelId="{D4BE46ED-1AB8-46C6-A7F9-9A550A15B70B}" type="pres">
      <dgm:prSet presAssocID="{9ACB9A94-8054-4569-A403-E8A9EE9BBC7A}" presName="txFour" presStyleLbl="node4" presStyleIdx="0" presStyleCnt="7">
        <dgm:presLayoutVars>
          <dgm:chPref val="3"/>
        </dgm:presLayoutVars>
      </dgm:prSet>
      <dgm:spPr/>
      <dgm:t>
        <a:bodyPr/>
        <a:lstStyle/>
        <a:p>
          <a:endParaRPr lang="zh-CN" altLang="en-US"/>
        </a:p>
      </dgm:t>
    </dgm:pt>
    <dgm:pt modelId="{2E9696E6-9EEC-489E-A8BE-AC8A1D183C2F}" type="pres">
      <dgm:prSet presAssocID="{9ACB9A94-8054-4569-A403-E8A9EE9BBC7A}" presName="horzFour" presStyleCnt="0"/>
      <dgm:spPr/>
      <dgm:t>
        <a:bodyPr/>
        <a:lstStyle/>
        <a:p>
          <a:endParaRPr lang="zh-CN" altLang="en-US"/>
        </a:p>
      </dgm:t>
    </dgm:pt>
    <dgm:pt modelId="{1068F55D-6D85-4411-995C-E51531978931}" type="pres">
      <dgm:prSet presAssocID="{D98C56DA-57DD-4169-941C-C6474E0E7A18}" presName="sibSpaceFour" presStyleCnt="0"/>
      <dgm:spPr/>
      <dgm:t>
        <a:bodyPr/>
        <a:lstStyle/>
        <a:p>
          <a:endParaRPr lang="zh-CN" altLang="en-US"/>
        </a:p>
      </dgm:t>
    </dgm:pt>
    <dgm:pt modelId="{1CC43C71-BE04-47D9-AE9C-4268886684DE}" type="pres">
      <dgm:prSet presAssocID="{E556F80C-984F-4A52-86F8-7C036AC40A7B}" presName="vertFour" presStyleCnt="0">
        <dgm:presLayoutVars>
          <dgm:chPref val="3"/>
        </dgm:presLayoutVars>
      </dgm:prSet>
      <dgm:spPr/>
      <dgm:t>
        <a:bodyPr/>
        <a:lstStyle/>
        <a:p>
          <a:endParaRPr lang="zh-CN" altLang="en-US"/>
        </a:p>
      </dgm:t>
    </dgm:pt>
    <dgm:pt modelId="{EE7CB2C9-65D3-4C1C-B657-DDFBD81531C8}" type="pres">
      <dgm:prSet presAssocID="{E556F80C-984F-4A52-86F8-7C036AC40A7B}" presName="txFour" presStyleLbl="node4" presStyleIdx="1" presStyleCnt="7">
        <dgm:presLayoutVars>
          <dgm:chPref val="3"/>
        </dgm:presLayoutVars>
      </dgm:prSet>
      <dgm:spPr/>
      <dgm:t>
        <a:bodyPr/>
        <a:lstStyle/>
        <a:p>
          <a:endParaRPr lang="zh-CN" altLang="en-US"/>
        </a:p>
      </dgm:t>
    </dgm:pt>
    <dgm:pt modelId="{70668080-D5DB-4AFA-A5C2-5F6C4B74BC78}" type="pres">
      <dgm:prSet presAssocID="{E556F80C-984F-4A52-86F8-7C036AC40A7B}" presName="horzFour" presStyleCnt="0"/>
      <dgm:spPr/>
      <dgm:t>
        <a:bodyPr/>
        <a:lstStyle/>
        <a:p>
          <a:endParaRPr lang="zh-CN" altLang="en-US"/>
        </a:p>
      </dgm:t>
    </dgm:pt>
    <dgm:pt modelId="{986F6E59-E146-4012-848E-945BC4D0942C}" type="pres">
      <dgm:prSet presAssocID="{843C9963-295A-455E-B04C-1B32B4C8C374}" presName="sibSpaceFour" presStyleCnt="0"/>
      <dgm:spPr/>
      <dgm:t>
        <a:bodyPr/>
        <a:lstStyle/>
        <a:p>
          <a:endParaRPr lang="zh-CN" altLang="en-US"/>
        </a:p>
      </dgm:t>
    </dgm:pt>
    <dgm:pt modelId="{6F5C8E1E-F855-4827-BA98-099A03B85C2E}" type="pres">
      <dgm:prSet presAssocID="{40987F45-28AB-4344-93D3-4B6031A6524E}" presName="vertFour" presStyleCnt="0">
        <dgm:presLayoutVars>
          <dgm:chPref val="3"/>
        </dgm:presLayoutVars>
      </dgm:prSet>
      <dgm:spPr/>
      <dgm:t>
        <a:bodyPr/>
        <a:lstStyle/>
        <a:p>
          <a:endParaRPr lang="zh-CN" altLang="en-US"/>
        </a:p>
      </dgm:t>
    </dgm:pt>
    <dgm:pt modelId="{63677478-1369-4624-9656-D4703E4B4384}" type="pres">
      <dgm:prSet presAssocID="{40987F45-28AB-4344-93D3-4B6031A6524E}" presName="txFour" presStyleLbl="node4" presStyleIdx="2" presStyleCnt="7">
        <dgm:presLayoutVars>
          <dgm:chPref val="3"/>
        </dgm:presLayoutVars>
      </dgm:prSet>
      <dgm:spPr/>
      <dgm:t>
        <a:bodyPr/>
        <a:lstStyle/>
        <a:p>
          <a:endParaRPr lang="zh-CN" altLang="en-US"/>
        </a:p>
      </dgm:t>
    </dgm:pt>
    <dgm:pt modelId="{7D9AAF8D-D497-4296-AF98-531C87D63FC7}" type="pres">
      <dgm:prSet presAssocID="{40987F45-28AB-4344-93D3-4B6031A6524E}" presName="horzFour" presStyleCnt="0"/>
      <dgm:spPr/>
      <dgm:t>
        <a:bodyPr/>
        <a:lstStyle/>
        <a:p>
          <a:endParaRPr lang="zh-CN" altLang="en-US"/>
        </a:p>
      </dgm:t>
    </dgm:pt>
    <dgm:pt modelId="{170F13E7-22D9-4EC5-A0A3-4E5E2A74F382}" type="pres">
      <dgm:prSet presAssocID="{F26A0750-8ED5-4A45-85B7-36A7B06748DE}" presName="sibSpaceThree" presStyleCnt="0"/>
      <dgm:spPr/>
      <dgm:t>
        <a:bodyPr/>
        <a:lstStyle/>
        <a:p>
          <a:endParaRPr lang="zh-CN" altLang="en-US"/>
        </a:p>
      </dgm:t>
    </dgm:pt>
    <dgm:pt modelId="{02E9C72D-EFBE-4C11-8350-46265649EC32}" type="pres">
      <dgm:prSet presAssocID="{DFE8E7CE-C398-439B-B814-E518B4339CD8}" presName="vertThree" presStyleCnt="0"/>
      <dgm:spPr/>
      <dgm:t>
        <a:bodyPr/>
        <a:lstStyle/>
        <a:p>
          <a:endParaRPr lang="zh-CN" altLang="en-US"/>
        </a:p>
      </dgm:t>
    </dgm:pt>
    <dgm:pt modelId="{49CF37D2-04F0-42D6-BFB7-1BA1E3F4F513}" type="pres">
      <dgm:prSet presAssocID="{DFE8E7CE-C398-439B-B814-E518B4339CD8}" presName="txThree" presStyleLbl="node3" presStyleIdx="1" presStyleCnt="4">
        <dgm:presLayoutVars>
          <dgm:chPref val="3"/>
        </dgm:presLayoutVars>
      </dgm:prSet>
      <dgm:spPr/>
      <dgm:t>
        <a:bodyPr/>
        <a:lstStyle/>
        <a:p>
          <a:endParaRPr lang="zh-CN" altLang="en-US"/>
        </a:p>
      </dgm:t>
    </dgm:pt>
    <dgm:pt modelId="{E22226B1-30CC-421D-A474-7E0E4DE1A0AC}" type="pres">
      <dgm:prSet presAssocID="{DFE8E7CE-C398-439B-B814-E518B4339CD8}" presName="parTransThree" presStyleCnt="0"/>
      <dgm:spPr/>
      <dgm:t>
        <a:bodyPr/>
        <a:lstStyle/>
        <a:p>
          <a:endParaRPr lang="zh-CN" altLang="en-US"/>
        </a:p>
      </dgm:t>
    </dgm:pt>
    <dgm:pt modelId="{C4D889F0-7E96-4BD4-9CE4-A2374106B8A4}" type="pres">
      <dgm:prSet presAssocID="{DFE8E7CE-C398-439B-B814-E518B4339CD8}" presName="horzThree" presStyleCnt="0"/>
      <dgm:spPr/>
      <dgm:t>
        <a:bodyPr/>
        <a:lstStyle/>
        <a:p>
          <a:endParaRPr lang="zh-CN" altLang="en-US"/>
        </a:p>
      </dgm:t>
    </dgm:pt>
    <dgm:pt modelId="{79C079FD-9952-4AEE-9D69-5E403301817E}" type="pres">
      <dgm:prSet presAssocID="{697F868C-DD27-43C2-BAAF-B9CD0DC21F9D}" presName="vertFour" presStyleCnt="0">
        <dgm:presLayoutVars>
          <dgm:chPref val="3"/>
        </dgm:presLayoutVars>
      </dgm:prSet>
      <dgm:spPr/>
      <dgm:t>
        <a:bodyPr/>
        <a:lstStyle/>
        <a:p>
          <a:endParaRPr lang="zh-CN" altLang="en-US"/>
        </a:p>
      </dgm:t>
    </dgm:pt>
    <dgm:pt modelId="{4DA8C7E0-5F7B-4EB2-9203-D3E170822337}" type="pres">
      <dgm:prSet presAssocID="{697F868C-DD27-43C2-BAAF-B9CD0DC21F9D}" presName="txFour" presStyleLbl="node4" presStyleIdx="3" presStyleCnt="7">
        <dgm:presLayoutVars>
          <dgm:chPref val="3"/>
        </dgm:presLayoutVars>
      </dgm:prSet>
      <dgm:spPr/>
      <dgm:t>
        <a:bodyPr/>
        <a:lstStyle/>
        <a:p>
          <a:endParaRPr lang="zh-CN" altLang="en-US"/>
        </a:p>
      </dgm:t>
    </dgm:pt>
    <dgm:pt modelId="{AAAADC4F-5D46-48CB-8B9B-661BA3933FCD}" type="pres">
      <dgm:prSet presAssocID="{697F868C-DD27-43C2-BAAF-B9CD0DC21F9D}" presName="horzFour" presStyleCnt="0"/>
      <dgm:spPr/>
      <dgm:t>
        <a:bodyPr/>
        <a:lstStyle/>
        <a:p>
          <a:endParaRPr lang="zh-CN" altLang="en-US"/>
        </a:p>
      </dgm:t>
    </dgm:pt>
    <dgm:pt modelId="{D6A3B4F8-00E9-4468-96FB-57A1A04580BD}" type="pres">
      <dgm:prSet presAssocID="{E746AC4C-1275-45F9-9F21-12636C493E1E}" presName="sibSpaceFour" presStyleCnt="0"/>
      <dgm:spPr/>
      <dgm:t>
        <a:bodyPr/>
        <a:lstStyle/>
        <a:p>
          <a:endParaRPr lang="zh-CN" altLang="en-US"/>
        </a:p>
      </dgm:t>
    </dgm:pt>
    <dgm:pt modelId="{DED3FF2A-2756-4169-8298-41E51E991681}" type="pres">
      <dgm:prSet presAssocID="{36099437-FC20-4B33-BA9E-5885F49EB26D}" presName="vertFour" presStyleCnt="0">
        <dgm:presLayoutVars>
          <dgm:chPref val="3"/>
        </dgm:presLayoutVars>
      </dgm:prSet>
      <dgm:spPr/>
      <dgm:t>
        <a:bodyPr/>
        <a:lstStyle/>
        <a:p>
          <a:endParaRPr lang="zh-CN" altLang="en-US"/>
        </a:p>
      </dgm:t>
    </dgm:pt>
    <dgm:pt modelId="{F8C99445-BF61-4A7D-AC0F-BA44BFE6CD26}" type="pres">
      <dgm:prSet presAssocID="{36099437-FC20-4B33-BA9E-5885F49EB26D}" presName="txFour" presStyleLbl="node4" presStyleIdx="4" presStyleCnt="7">
        <dgm:presLayoutVars>
          <dgm:chPref val="3"/>
        </dgm:presLayoutVars>
      </dgm:prSet>
      <dgm:spPr/>
      <dgm:t>
        <a:bodyPr/>
        <a:lstStyle/>
        <a:p>
          <a:endParaRPr lang="zh-CN" altLang="en-US"/>
        </a:p>
      </dgm:t>
    </dgm:pt>
    <dgm:pt modelId="{AFDD5F26-7394-46B8-AED4-9071234AE44B}" type="pres">
      <dgm:prSet presAssocID="{36099437-FC20-4B33-BA9E-5885F49EB26D}" presName="horzFour" presStyleCnt="0"/>
      <dgm:spPr/>
      <dgm:t>
        <a:bodyPr/>
        <a:lstStyle/>
        <a:p>
          <a:endParaRPr lang="zh-CN" altLang="en-US"/>
        </a:p>
      </dgm:t>
    </dgm:pt>
    <dgm:pt modelId="{1D4D1278-02A5-4688-846E-0B57852559AE}" type="pres">
      <dgm:prSet presAssocID="{6A9B3D90-2E88-4009-8E04-AB21E839725E}" presName="sibSpaceFour" presStyleCnt="0"/>
      <dgm:spPr/>
      <dgm:t>
        <a:bodyPr/>
        <a:lstStyle/>
        <a:p>
          <a:endParaRPr lang="zh-CN" altLang="en-US"/>
        </a:p>
      </dgm:t>
    </dgm:pt>
    <dgm:pt modelId="{90B3E399-1776-4B24-8FF8-7B323F6A2B7C}" type="pres">
      <dgm:prSet presAssocID="{B7E67C6B-70F4-4FC4-9E2C-5813342D48EA}" presName="vertFour" presStyleCnt="0">
        <dgm:presLayoutVars>
          <dgm:chPref val="3"/>
        </dgm:presLayoutVars>
      </dgm:prSet>
      <dgm:spPr/>
    </dgm:pt>
    <dgm:pt modelId="{C37EE71D-DC04-4404-886C-98CE3961C4B0}" type="pres">
      <dgm:prSet presAssocID="{B7E67C6B-70F4-4FC4-9E2C-5813342D48EA}" presName="txFour" presStyleLbl="node4" presStyleIdx="5" presStyleCnt="7">
        <dgm:presLayoutVars>
          <dgm:chPref val="3"/>
        </dgm:presLayoutVars>
      </dgm:prSet>
      <dgm:spPr/>
      <dgm:t>
        <a:bodyPr/>
        <a:lstStyle/>
        <a:p>
          <a:endParaRPr lang="zh-CN" altLang="en-US"/>
        </a:p>
      </dgm:t>
    </dgm:pt>
    <dgm:pt modelId="{8045874E-4E7F-4B1D-BA6B-C71CBFD8B779}" type="pres">
      <dgm:prSet presAssocID="{B7E67C6B-70F4-4FC4-9E2C-5813342D48EA}" presName="horzFour" presStyleCnt="0"/>
      <dgm:spPr/>
    </dgm:pt>
    <dgm:pt modelId="{88F25C7C-DAC7-4B88-979F-91AC1E93EEC5}" type="pres">
      <dgm:prSet presAssocID="{EC1FD3B5-4496-4540-A735-A1D53D2CAFDD}" presName="sibSpaceFour" presStyleCnt="0"/>
      <dgm:spPr/>
    </dgm:pt>
    <dgm:pt modelId="{B8E31CBF-28AB-4047-ADCC-045C908131BC}" type="pres">
      <dgm:prSet presAssocID="{E15A0CB0-CD51-4C2B-87CC-42E3A4309AA3}" presName="vertFour" presStyleCnt="0">
        <dgm:presLayoutVars>
          <dgm:chPref val="3"/>
        </dgm:presLayoutVars>
      </dgm:prSet>
      <dgm:spPr/>
      <dgm:t>
        <a:bodyPr/>
        <a:lstStyle/>
        <a:p>
          <a:endParaRPr lang="zh-CN" altLang="en-US"/>
        </a:p>
      </dgm:t>
    </dgm:pt>
    <dgm:pt modelId="{8AAEE059-A11C-4427-B937-FBCF96CBF894}" type="pres">
      <dgm:prSet presAssocID="{E15A0CB0-CD51-4C2B-87CC-42E3A4309AA3}" presName="txFour" presStyleLbl="node4" presStyleIdx="6" presStyleCnt="7">
        <dgm:presLayoutVars>
          <dgm:chPref val="3"/>
        </dgm:presLayoutVars>
      </dgm:prSet>
      <dgm:spPr/>
      <dgm:t>
        <a:bodyPr/>
        <a:lstStyle/>
        <a:p>
          <a:endParaRPr lang="zh-CN" altLang="en-US"/>
        </a:p>
      </dgm:t>
    </dgm:pt>
    <dgm:pt modelId="{D4B77092-4CC9-4C14-A7D5-98C93A493C16}" type="pres">
      <dgm:prSet presAssocID="{E15A0CB0-CD51-4C2B-87CC-42E3A4309AA3}" presName="horzFour" presStyleCnt="0"/>
      <dgm:spPr/>
      <dgm:t>
        <a:bodyPr/>
        <a:lstStyle/>
        <a:p>
          <a:endParaRPr lang="zh-CN" altLang="en-US"/>
        </a:p>
      </dgm:t>
    </dgm:pt>
    <dgm:pt modelId="{F8F4A1F2-9BC1-4965-9567-F3E5892CEE1C}" type="pres">
      <dgm:prSet presAssocID="{FE2C1069-8240-45CD-9EAA-A03760D16EE5}" presName="sibSpaceThree" presStyleCnt="0"/>
      <dgm:spPr/>
      <dgm:t>
        <a:bodyPr/>
        <a:lstStyle/>
        <a:p>
          <a:endParaRPr lang="zh-CN" altLang="en-US"/>
        </a:p>
      </dgm:t>
    </dgm:pt>
    <dgm:pt modelId="{71BA3033-4BBB-4DA3-8CB5-0FE29FF29C0B}" type="pres">
      <dgm:prSet presAssocID="{F2C5FD3E-CB8F-4D99-B0F8-361188D86350}" presName="vertThree" presStyleCnt="0"/>
      <dgm:spPr/>
      <dgm:t>
        <a:bodyPr/>
        <a:lstStyle/>
        <a:p>
          <a:endParaRPr lang="zh-CN" altLang="en-US"/>
        </a:p>
      </dgm:t>
    </dgm:pt>
    <dgm:pt modelId="{3697F682-D287-4407-A7CA-513D685790C3}" type="pres">
      <dgm:prSet presAssocID="{F2C5FD3E-CB8F-4D99-B0F8-361188D86350}" presName="txThree" presStyleLbl="node3" presStyleIdx="2" presStyleCnt="4">
        <dgm:presLayoutVars>
          <dgm:chPref val="3"/>
        </dgm:presLayoutVars>
      </dgm:prSet>
      <dgm:spPr/>
      <dgm:t>
        <a:bodyPr/>
        <a:lstStyle/>
        <a:p>
          <a:endParaRPr lang="zh-CN" altLang="en-US"/>
        </a:p>
      </dgm:t>
    </dgm:pt>
    <dgm:pt modelId="{D2D17BB1-1BF8-4944-9A4D-13F0B215E4D7}" type="pres">
      <dgm:prSet presAssocID="{F2C5FD3E-CB8F-4D99-B0F8-361188D86350}" presName="horzThree" presStyleCnt="0"/>
      <dgm:spPr/>
      <dgm:t>
        <a:bodyPr/>
        <a:lstStyle/>
        <a:p>
          <a:endParaRPr lang="zh-CN" altLang="en-US"/>
        </a:p>
      </dgm:t>
    </dgm:pt>
    <dgm:pt modelId="{399479E2-E53F-4564-B529-AC62A77B40D8}" type="pres">
      <dgm:prSet presAssocID="{1074CF69-D0E4-4D5D-A979-E3BF60796859}" presName="sibSpaceThree" presStyleCnt="0"/>
      <dgm:spPr/>
      <dgm:t>
        <a:bodyPr/>
        <a:lstStyle/>
        <a:p>
          <a:endParaRPr lang="zh-CN" altLang="en-US"/>
        </a:p>
      </dgm:t>
    </dgm:pt>
    <dgm:pt modelId="{D17C0437-6685-4355-8ECF-E4537AA1E196}" type="pres">
      <dgm:prSet presAssocID="{FE6566F8-4E10-4341-B12C-2F7BFCEC7BD3}" presName="vertThree" presStyleCnt="0"/>
      <dgm:spPr/>
      <dgm:t>
        <a:bodyPr/>
        <a:lstStyle/>
        <a:p>
          <a:endParaRPr lang="zh-CN" altLang="en-US"/>
        </a:p>
      </dgm:t>
    </dgm:pt>
    <dgm:pt modelId="{11D6181B-CD86-4E2E-86E7-A87BF6EBFBCC}" type="pres">
      <dgm:prSet presAssocID="{FE6566F8-4E10-4341-B12C-2F7BFCEC7BD3}" presName="txThree" presStyleLbl="node3" presStyleIdx="3" presStyleCnt="4">
        <dgm:presLayoutVars>
          <dgm:chPref val="3"/>
        </dgm:presLayoutVars>
      </dgm:prSet>
      <dgm:spPr/>
      <dgm:t>
        <a:bodyPr/>
        <a:lstStyle/>
        <a:p>
          <a:endParaRPr lang="zh-CN" altLang="en-US"/>
        </a:p>
      </dgm:t>
    </dgm:pt>
    <dgm:pt modelId="{E73D29D7-E200-4658-8C4A-6D9CDB1628B0}" type="pres">
      <dgm:prSet presAssocID="{FE6566F8-4E10-4341-B12C-2F7BFCEC7BD3}" presName="horzThree" presStyleCnt="0"/>
      <dgm:spPr/>
      <dgm:t>
        <a:bodyPr/>
        <a:lstStyle/>
        <a:p>
          <a:endParaRPr lang="zh-CN" altLang="en-US"/>
        </a:p>
      </dgm:t>
    </dgm:pt>
  </dgm:ptLst>
  <dgm:cxnLst>
    <dgm:cxn modelId="{8C937F7E-F2DB-4469-98DE-A74426F54B50}" srcId="{1A0D870C-D75B-43E5-99DF-00030F63C125}" destId="{AEDC9AD7-97D3-407C-9291-3050847C1D99}" srcOrd="0" destOrd="0" parTransId="{0F1538F6-C87D-4F50-99B7-74C3A3184EB6}" sibTransId="{84E7CBFE-A3B5-4CCA-AD6A-3DF63EB68934}"/>
    <dgm:cxn modelId="{EB248E80-2FF4-4949-9026-1DC8D99E00B6}" srcId="{AEDC9AD7-97D3-407C-9291-3050847C1D99}" destId="{4AD54AC5-65FB-4C9D-90AE-82620DFFFF6B}" srcOrd="0" destOrd="0" parTransId="{C09B2671-B575-4EE9-9A07-B8FE5436F5A6}" sibTransId="{B490FECC-F4C5-47AE-9CB7-439A7A597B23}"/>
    <dgm:cxn modelId="{4ABDDE47-BEC5-4205-9D10-660336D9B609}" type="presOf" srcId="{1CBE3C7A-4E39-4B15-B9C0-EF6D93FBA029}" destId="{E9BCE1B1-DF06-4A8C-AD67-EC569124C3A2}" srcOrd="0" destOrd="0" presId="urn:microsoft.com/office/officeart/2005/8/layout/hierarchy4"/>
    <dgm:cxn modelId="{D9EDDDD7-C37E-4599-98AA-1EB1E1D66BE4}" srcId="{4AD54AC5-65FB-4C9D-90AE-82620DFFFF6B}" destId="{F2C5FD3E-CB8F-4D99-B0F8-361188D86350}" srcOrd="2" destOrd="0" parTransId="{7FC2CF4D-BF2F-4220-B478-0DEE7501A539}" sibTransId="{1074CF69-D0E4-4D5D-A979-E3BF60796859}"/>
    <dgm:cxn modelId="{2F86EA67-BC80-4528-8585-BFFE51EB96AE}" type="presOf" srcId="{36099437-FC20-4B33-BA9E-5885F49EB26D}" destId="{F8C99445-BF61-4A7D-AC0F-BA44BFE6CD26}" srcOrd="0" destOrd="0" presId="urn:microsoft.com/office/officeart/2005/8/layout/hierarchy4"/>
    <dgm:cxn modelId="{9B5F6911-1A04-46B9-A198-4DD2140AA738}" srcId="{4AD54AC5-65FB-4C9D-90AE-82620DFFFF6B}" destId="{FE6566F8-4E10-4341-B12C-2F7BFCEC7BD3}" srcOrd="3" destOrd="0" parTransId="{5F7F85AB-BAF2-40AC-9461-53B79B601ACA}" sibTransId="{F58A5397-1EC8-419C-BDE6-DF05FBEDBB12}"/>
    <dgm:cxn modelId="{647CC03E-CA7F-45DC-8DDB-815CB801E20D}" type="presOf" srcId="{697F868C-DD27-43C2-BAAF-B9CD0DC21F9D}" destId="{4DA8C7E0-5F7B-4EB2-9203-D3E170822337}" srcOrd="0" destOrd="0" presId="urn:microsoft.com/office/officeart/2005/8/layout/hierarchy4"/>
    <dgm:cxn modelId="{35EF970F-FF96-4ABD-AFAD-AA4EDFEFAEE2}" srcId="{DFE8E7CE-C398-439B-B814-E518B4339CD8}" destId="{B7E67C6B-70F4-4FC4-9E2C-5813342D48EA}" srcOrd="2" destOrd="0" parTransId="{35FA15BF-8BC2-4226-8BC8-28F22491D271}" sibTransId="{EC1FD3B5-4496-4540-A735-A1D53D2CAFDD}"/>
    <dgm:cxn modelId="{7AADB21A-F8E5-4F2C-B384-5A5CE2537D60}" type="presOf" srcId="{4AD54AC5-65FB-4C9D-90AE-82620DFFFF6B}" destId="{729AADA5-F7E7-448E-9B53-EA7B0110543D}" srcOrd="0" destOrd="0" presId="urn:microsoft.com/office/officeart/2005/8/layout/hierarchy4"/>
    <dgm:cxn modelId="{49BDDE28-8007-4114-93C9-05F3FCBA9059}" srcId="{DFE8E7CE-C398-439B-B814-E518B4339CD8}" destId="{697F868C-DD27-43C2-BAAF-B9CD0DC21F9D}" srcOrd="0" destOrd="0" parTransId="{A7853FFB-490E-4189-BBEC-12FA05D9BC64}" sibTransId="{E746AC4C-1275-45F9-9F21-12636C493E1E}"/>
    <dgm:cxn modelId="{0164219C-8F60-45B0-87B0-E43075E1D7C0}" type="presOf" srcId="{E556F80C-984F-4A52-86F8-7C036AC40A7B}" destId="{EE7CB2C9-65D3-4C1C-B657-DDFBD81531C8}" srcOrd="0" destOrd="0" presId="urn:microsoft.com/office/officeart/2005/8/layout/hierarchy4"/>
    <dgm:cxn modelId="{4B6C8562-DC84-4477-9807-7C213C6C5899}" srcId="{1CBE3C7A-4E39-4B15-B9C0-EF6D93FBA029}" destId="{E556F80C-984F-4A52-86F8-7C036AC40A7B}" srcOrd="1" destOrd="0" parTransId="{E876A5EF-B25E-48D5-85E5-E93A5BC32242}" sibTransId="{843C9963-295A-455E-B04C-1B32B4C8C374}"/>
    <dgm:cxn modelId="{B73CDE61-05E0-4F10-AD39-AC126AA3F469}" srcId="{4AD54AC5-65FB-4C9D-90AE-82620DFFFF6B}" destId="{DFE8E7CE-C398-439B-B814-E518B4339CD8}" srcOrd="1" destOrd="0" parTransId="{8B90CD81-A9D9-4BD8-AAE0-669F5F98B6B9}" sibTransId="{FE2C1069-8240-45CD-9EAA-A03760D16EE5}"/>
    <dgm:cxn modelId="{AF5E23DF-273C-4D28-8FEF-DB63A7D87DA9}" type="presOf" srcId="{DFE8E7CE-C398-439B-B814-E518B4339CD8}" destId="{49CF37D2-04F0-42D6-BFB7-1BA1E3F4F513}" srcOrd="0" destOrd="0" presId="urn:microsoft.com/office/officeart/2005/8/layout/hierarchy4"/>
    <dgm:cxn modelId="{835EEEA0-6693-4F8C-B46C-7E305EE79EFB}" srcId="{1CBE3C7A-4E39-4B15-B9C0-EF6D93FBA029}" destId="{9ACB9A94-8054-4569-A403-E8A9EE9BBC7A}" srcOrd="0" destOrd="0" parTransId="{15B595CC-AA6C-4C2C-8706-0B211B0829C2}" sibTransId="{D98C56DA-57DD-4169-941C-C6474E0E7A18}"/>
    <dgm:cxn modelId="{E7BC97C8-2119-4C10-BE34-B55C1B5CA409}" srcId="{DFE8E7CE-C398-439B-B814-E518B4339CD8}" destId="{E15A0CB0-CD51-4C2B-87CC-42E3A4309AA3}" srcOrd="3" destOrd="0" parTransId="{4AD91894-9500-4D18-8B43-6BDAFDA7C9C5}" sibTransId="{D3CDC4C7-FA08-4702-8F6F-141BD06502A3}"/>
    <dgm:cxn modelId="{FCFD68E5-E386-419C-B51F-2F24038EE144}" type="presOf" srcId="{9ACB9A94-8054-4569-A403-E8A9EE9BBC7A}" destId="{D4BE46ED-1AB8-46C6-A7F9-9A550A15B70B}" srcOrd="0" destOrd="0" presId="urn:microsoft.com/office/officeart/2005/8/layout/hierarchy4"/>
    <dgm:cxn modelId="{8C24A97E-8B56-4D41-9E57-2EB1D00C9C35}" type="presOf" srcId="{B7E67C6B-70F4-4FC4-9E2C-5813342D48EA}" destId="{C37EE71D-DC04-4404-886C-98CE3961C4B0}" srcOrd="0" destOrd="0" presId="urn:microsoft.com/office/officeart/2005/8/layout/hierarchy4"/>
    <dgm:cxn modelId="{98C7361E-6ABA-40DF-8A3C-67631BDD045E}" srcId="{1CBE3C7A-4E39-4B15-B9C0-EF6D93FBA029}" destId="{40987F45-28AB-4344-93D3-4B6031A6524E}" srcOrd="2" destOrd="0" parTransId="{100A6BBD-4DFB-4093-879A-B0F9C5AB7ECE}" sibTransId="{6FD7DA39-C76C-4539-A610-586FB269475E}"/>
    <dgm:cxn modelId="{5EAEDB38-090D-4A75-B4E7-9B4856056F90}" type="presOf" srcId="{40987F45-28AB-4344-93D3-4B6031A6524E}" destId="{63677478-1369-4624-9656-D4703E4B4384}" srcOrd="0" destOrd="0" presId="urn:microsoft.com/office/officeart/2005/8/layout/hierarchy4"/>
    <dgm:cxn modelId="{A5D3AF42-5D55-4DB6-8D73-AB4E447E8B6A}" type="presOf" srcId="{E15A0CB0-CD51-4C2B-87CC-42E3A4309AA3}" destId="{8AAEE059-A11C-4427-B937-FBCF96CBF894}" srcOrd="0" destOrd="0" presId="urn:microsoft.com/office/officeart/2005/8/layout/hierarchy4"/>
    <dgm:cxn modelId="{EDA99B1F-F047-4270-8233-CD410C0D6BE0}" type="presOf" srcId="{AEDC9AD7-97D3-407C-9291-3050847C1D99}" destId="{F269CE85-7BBA-461F-8E6D-4681B44FFA50}" srcOrd="0" destOrd="0" presId="urn:microsoft.com/office/officeart/2005/8/layout/hierarchy4"/>
    <dgm:cxn modelId="{E2728FF8-BCA7-415A-811B-4B7C50A45AE0}" type="presOf" srcId="{F2C5FD3E-CB8F-4D99-B0F8-361188D86350}" destId="{3697F682-D287-4407-A7CA-513D685790C3}" srcOrd="0" destOrd="0" presId="urn:microsoft.com/office/officeart/2005/8/layout/hierarchy4"/>
    <dgm:cxn modelId="{6EE2C314-436F-4BA1-AD12-584488B5772B}" srcId="{4AD54AC5-65FB-4C9D-90AE-82620DFFFF6B}" destId="{1CBE3C7A-4E39-4B15-B9C0-EF6D93FBA029}" srcOrd="0" destOrd="0" parTransId="{9C2E94D0-CCD4-4D9F-8E88-FA0480DDA31F}" sibTransId="{F26A0750-8ED5-4A45-85B7-36A7B06748DE}"/>
    <dgm:cxn modelId="{6A0DBFCF-4B15-4D0F-9D3D-D09D25DEF50F}" type="presOf" srcId="{1A0D870C-D75B-43E5-99DF-00030F63C125}" destId="{1B1716D7-1715-4A5B-92FC-4DF39FADEB82}" srcOrd="0" destOrd="0" presId="urn:microsoft.com/office/officeart/2005/8/layout/hierarchy4"/>
    <dgm:cxn modelId="{3190CBDA-3F48-4213-A339-FF0A8EE4977C}" type="presOf" srcId="{FE6566F8-4E10-4341-B12C-2F7BFCEC7BD3}" destId="{11D6181B-CD86-4E2E-86E7-A87BF6EBFBCC}" srcOrd="0" destOrd="0" presId="urn:microsoft.com/office/officeart/2005/8/layout/hierarchy4"/>
    <dgm:cxn modelId="{4259B885-DB34-4C1C-A05D-C1794E9A8D5D}" srcId="{DFE8E7CE-C398-439B-B814-E518B4339CD8}" destId="{36099437-FC20-4B33-BA9E-5885F49EB26D}" srcOrd="1" destOrd="0" parTransId="{A9F5424B-7550-4C97-9082-FC91CE392E23}" sibTransId="{6A9B3D90-2E88-4009-8E04-AB21E839725E}"/>
    <dgm:cxn modelId="{CCBD205A-8055-4011-B950-4148A6288341}" type="presParOf" srcId="{1B1716D7-1715-4A5B-92FC-4DF39FADEB82}" destId="{F39BE460-1C1D-4F8C-9CCB-22CD7DB2BFB9}" srcOrd="0" destOrd="0" presId="urn:microsoft.com/office/officeart/2005/8/layout/hierarchy4"/>
    <dgm:cxn modelId="{6DBC8DF1-03EA-42CA-AFCC-D9BE82CAAB87}" type="presParOf" srcId="{F39BE460-1C1D-4F8C-9CCB-22CD7DB2BFB9}" destId="{F269CE85-7BBA-461F-8E6D-4681B44FFA50}" srcOrd="0" destOrd="0" presId="urn:microsoft.com/office/officeart/2005/8/layout/hierarchy4"/>
    <dgm:cxn modelId="{5C477B69-BD00-4389-A58E-64F66FE9B022}" type="presParOf" srcId="{F39BE460-1C1D-4F8C-9CCB-22CD7DB2BFB9}" destId="{936525D5-CD9F-47BC-A4FB-2F8DF28978E1}" srcOrd="1" destOrd="0" presId="urn:microsoft.com/office/officeart/2005/8/layout/hierarchy4"/>
    <dgm:cxn modelId="{45C37501-3BE1-4435-837C-F18136F04682}" type="presParOf" srcId="{F39BE460-1C1D-4F8C-9CCB-22CD7DB2BFB9}" destId="{E9C2A264-516E-46F5-856D-D237836B7254}" srcOrd="2" destOrd="0" presId="urn:microsoft.com/office/officeart/2005/8/layout/hierarchy4"/>
    <dgm:cxn modelId="{9847BB70-2F69-47E9-BE25-898008194401}" type="presParOf" srcId="{E9C2A264-516E-46F5-856D-D237836B7254}" destId="{17B40B2E-B6EA-40A4-84F4-2109C2A3CB3F}" srcOrd="0" destOrd="0" presId="urn:microsoft.com/office/officeart/2005/8/layout/hierarchy4"/>
    <dgm:cxn modelId="{B05C1350-E232-45E2-969A-7B4E2ED82FAB}" type="presParOf" srcId="{17B40B2E-B6EA-40A4-84F4-2109C2A3CB3F}" destId="{729AADA5-F7E7-448E-9B53-EA7B0110543D}" srcOrd="0" destOrd="0" presId="urn:microsoft.com/office/officeart/2005/8/layout/hierarchy4"/>
    <dgm:cxn modelId="{C959A907-CDA4-4B40-8503-D40E679754DD}" type="presParOf" srcId="{17B40B2E-B6EA-40A4-84F4-2109C2A3CB3F}" destId="{977829C6-4781-4A24-9C6D-F34D64C253DA}" srcOrd="1" destOrd="0" presId="urn:microsoft.com/office/officeart/2005/8/layout/hierarchy4"/>
    <dgm:cxn modelId="{25E8EBB5-B3C4-4236-A896-2EE39EBF0614}" type="presParOf" srcId="{17B40B2E-B6EA-40A4-84F4-2109C2A3CB3F}" destId="{53328D7A-48F5-4CAF-AA47-180713B3B69C}" srcOrd="2" destOrd="0" presId="urn:microsoft.com/office/officeart/2005/8/layout/hierarchy4"/>
    <dgm:cxn modelId="{9968C214-1B09-42EB-A539-BD746E45B8D7}" type="presParOf" srcId="{53328D7A-48F5-4CAF-AA47-180713B3B69C}" destId="{F838E284-B713-472B-A166-715AF9C71C04}" srcOrd="0" destOrd="0" presId="urn:microsoft.com/office/officeart/2005/8/layout/hierarchy4"/>
    <dgm:cxn modelId="{E2239E41-2603-406A-B09B-A7EFED5C00BA}" type="presParOf" srcId="{F838E284-B713-472B-A166-715AF9C71C04}" destId="{E9BCE1B1-DF06-4A8C-AD67-EC569124C3A2}" srcOrd="0" destOrd="0" presId="urn:microsoft.com/office/officeart/2005/8/layout/hierarchy4"/>
    <dgm:cxn modelId="{5EAF6D79-73C5-4113-A9DD-DEB19A53C81C}" type="presParOf" srcId="{F838E284-B713-472B-A166-715AF9C71C04}" destId="{98B5B6B9-A9E8-4D37-8FC7-1DBAEFB9926A}" srcOrd="1" destOrd="0" presId="urn:microsoft.com/office/officeart/2005/8/layout/hierarchy4"/>
    <dgm:cxn modelId="{1BE57206-B44C-4CC8-9B9A-6034FEBBBA49}" type="presParOf" srcId="{F838E284-B713-472B-A166-715AF9C71C04}" destId="{8DC64B0B-7F04-427A-B444-D81B8DD40A48}" srcOrd="2" destOrd="0" presId="urn:microsoft.com/office/officeart/2005/8/layout/hierarchy4"/>
    <dgm:cxn modelId="{CA7D3837-E703-496C-B2EE-6C462D7CD16B}" type="presParOf" srcId="{8DC64B0B-7F04-427A-B444-D81B8DD40A48}" destId="{C5E8D2B4-7220-43E4-AB71-B319B04A067D}" srcOrd="0" destOrd="0" presId="urn:microsoft.com/office/officeart/2005/8/layout/hierarchy4"/>
    <dgm:cxn modelId="{34BA4E97-05DF-417B-A5E1-D6461B229BF9}" type="presParOf" srcId="{C5E8D2B4-7220-43E4-AB71-B319B04A067D}" destId="{D4BE46ED-1AB8-46C6-A7F9-9A550A15B70B}" srcOrd="0" destOrd="0" presId="urn:microsoft.com/office/officeart/2005/8/layout/hierarchy4"/>
    <dgm:cxn modelId="{3BC06178-67AF-4DF0-AAD5-3C2432369719}" type="presParOf" srcId="{C5E8D2B4-7220-43E4-AB71-B319B04A067D}" destId="{2E9696E6-9EEC-489E-A8BE-AC8A1D183C2F}" srcOrd="1" destOrd="0" presId="urn:microsoft.com/office/officeart/2005/8/layout/hierarchy4"/>
    <dgm:cxn modelId="{69A97C03-A37A-4751-B013-BBD4A9C04C85}" type="presParOf" srcId="{8DC64B0B-7F04-427A-B444-D81B8DD40A48}" destId="{1068F55D-6D85-4411-995C-E51531978931}" srcOrd="1" destOrd="0" presId="urn:microsoft.com/office/officeart/2005/8/layout/hierarchy4"/>
    <dgm:cxn modelId="{F5CE2634-A5CD-452E-AE73-F63C6D7D54D7}" type="presParOf" srcId="{8DC64B0B-7F04-427A-B444-D81B8DD40A48}" destId="{1CC43C71-BE04-47D9-AE9C-4268886684DE}" srcOrd="2" destOrd="0" presId="urn:microsoft.com/office/officeart/2005/8/layout/hierarchy4"/>
    <dgm:cxn modelId="{B8720772-00EB-4F9E-B3DC-77E2574F6F5E}" type="presParOf" srcId="{1CC43C71-BE04-47D9-AE9C-4268886684DE}" destId="{EE7CB2C9-65D3-4C1C-B657-DDFBD81531C8}" srcOrd="0" destOrd="0" presId="urn:microsoft.com/office/officeart/2005/8/layout/hierarchy4"/>
    <dgm:cxn modelId="{0954D86A-8A51-44EF-AC42-8A7C9088399B}" type="presParOf" srcId="{1CC43C71-BE04-47D9-AE9C-4268886684DE}" destId="{70668080-D5DB-4AFA-A5C2-5F6C4B74BC78}" srcOrd="1" destOrd="0" presId="urn:microsoft.com/office/officeart/2005/8/layout/hierarchy4"/>
    <dgm:cxn modelId="{AF2CB83B-E802-4F19-B26E-788290A1A14C}" type="presParOf" srcId="{8DC64B0B-7F04-427A-B444-D81B8DD40A48}" destId="{986F6E59-E146-4012-848E-945BC4D0942C}" srcOrd="3" destOrd="0" presId="urn:microsoft.com/office/officeart/2005/8/layout/hierarchy4"/>
    <dgm:cxn modelId="{812DCFC0-D89F-4253-8168-58D8A742E71A}" type="presParOf" srcId="{8DC64B0B-7F04-427A-B444-D81B8DD40A48}" destId="{6F5C8E1E-F855-4827-BA98-099A03B85C2E}" srcOrd="4" destOrd="0" presId="urn:microsoft.com/office/officeart/2005/8/layout/hierarchy4"/>
    <dgm:cxn modelId="{59AAB47E-D094-41B2-A40F-8BA63AEB21DA}" type="presParOf" srcId="{6F5C8E1E-F855-4827-BA98-099A03B85C2E}" destId="{63677478-1369-4624-9656-D4703E4B4384}" srcOrd="0" destOrd="0" presId="urn:microsoft.com/office/officeart/2005/8/layout/hierarchy4"/>
    <dgm:cxn modelId="{AC4C631C-B740-440E-8395-A1A6F4042798}" type="presParOf" srcId="{6F5C8E1E-F855-4827-BA98-099A03B85C2E}" destId="{7D9AAF8D-D497-4296-AF98-531C87D63FC7}" srcOrd="1" destOrd="0" presId="urn:microsoft.com/office/officeart/2005/8/layout/hierarchy4"/>
    <dgm:cxn modelId="{431C053A-E008-4616-9A93-296E04496D21}" type="presParOf" srcId="{53328D7A-48F5-4CAF-AA47-180713B3B69C}" destId="{170F13E7-22D9-4EC5-A0A3-4E5E2A74F382}" srcOrd="1" destOrd="0" presId="urn:microsoft.com/office/officeart/2005/8/layout/hierarchy4"/>
    <dgm:cxn modelId="{B27D84C8-BFE9-4D4B-88E7-BDDD7510B666}" type="presParOf" srcId="{53328D7A-48F5-4CAF-AA47-180713B3B69C}" destId="{02E9C72D-EFBE-4C11-8350-46265649EC32}" srcOrd="2" destOrd="0" presId="urn:microsoft.com/office/officeart/2005/8/layout/hierarchy4"/>
    <dgm:cxn modelId="{482CE582-752B-485A-85FB-3CC1AC3A3F23}" type="presParOf" srcId="{02E9C72D-EFBE-4C11-8350-46265649EC32}" destId="{49CF37D2-04F0-42D6-BFB7-1BA1E3F4F513}" srcOrd="0" destOrd="0" presId="urn:microsoft.com/office/officeart/2005/8/layout/hierarchy4"/>
    <dgm:cxn modelId="{2E9F27F8-7B23-4000-BE4A-A8F4EDD43F22}" type="presParOf" srcId="{02E9C72D-EFBE-4C11-8350-46265649EC32}" destId="{E22226B1-30CC-421D-A474-7E0E4DE1A0AC}" srcOrd="1" destOrd="0" presId="urn:microsoft.com/office/officeart/2005/8/layout/hierarchy4"/>
    <dgm:cxn modelId="{A858F41D-64F8-4989-9BA1-87F250CC6FD7}" type="presParOf" srcId="{02E9C72D-EFBE-4C11-8350-46265649EC32}" destId="{C4D889F0-7E96-4BD4-9CE4-A2374106B8A4}" srcOrd="2" destOrd="0" presId="urn:microsoft.com/office/officeart/2005/8/layout/hierarchy4"/>
    <dgm:cxn modelId="{511EBE5A-5245-43F2-8FA0-5373F9DC8908}" type="presParOf" srcId="{C4D889F0-7E96-4BD4-9CE4-A2374106B8A4}" destId="{79C079FD-9952-4AEE-9D69-5E403301817E}" srcOrd="0" destOrd="0" presId="urn:microsoft.com/office/officeart/2005/8/layout/hierarchy4"/>
    <dgm:cxn modelId="{DA9FE669-C849-42B9-9282-7B86EF7E2671}" type="presParOf" srcId="{79C079FD-9952-4AEE-9D69-5E403301817E}" destId="{4DA8C7E0-5F7B-4EB2-9203-D3E170822337}" srcOrd="0" destOrd="0" presId="urn:microsoft.com/office/officeart/2005/8/layout/hierarchy4"/>
    <dgm:cxn modelId="{83590FD5-11CC-47F5-B3B4-E3B511EE12F6}" type="presParOf" srcId="{79C079FD-9952-4AEE-9D69-5E403301817E}" destId="{AAAADC4F-5D46-48CB-8B9B-661BA3933FCD}" srcOrd="1" destOrd="0" presId="urn:microsoft.com/office/officeart/2005/8/layout/hierarchy4"/>
    <dgm:cxn modelId="{345B056A-545A-4361-B404-B72A7D5BCC2F}" type="presParOf" srcId="{C4D889F0-7E96-4BD4-9CE4-A2374106B8A4}" destId="{D6A3B4F8-00E9-4468-96FB-57A1A04580BD}" srcOrd="1" destOrd="0" presId="urn:microsoft.com/office/officeart/2005/8/layout/hierarchy4"/>
    <dgm:cxn modelId="{E380822A-1579-4A33-8093-3A98E8660F29}" type="presParOf" srcId="{C4D889F0-7E96-4BD4-9CE4-A2374106B8A4}" destId="{DED3FF2A-2756-4169-8298-41E51E991681}" srcOrd="2" destOrd="0" presId="urn:microsoft.com/office/officeart/2005/8/layout/hierarchy4"/>
    <dgm:cxn modelId="{99E7EE6D-95B7-44A5-BD77-157C8B48B3C0}" type="presParOf" srcId="{DED3FF2A-2756-4169-8298-41E51E991681}" destId="{F8C99445-BF61-4A7D-AC0F-BA44BFE6CD26}" srcOrd="0" destOrd="0" presId="urn:microsoft.com/office/officeart/2005/8/layout/hierarchy4"/>
    <dgm:cxn modelId="{D1831E91-CD14-43E9-8915-B4F0F8BBCCC9}" type="presParOf" srcId="{DED3FF2A-2756-4169-8298-41E51E991681}" destId="{AFDD5F26-7394-46B8-AED4-9071234AE44B}" srcOrd="1" destOrd="0" presId="urn:microsoft.com/office/officeart/2005/8/layout/hierarchy4"/>
    <dgm:cxn modelId="{D8E0C42A-426B-4D63-929D-A6E3AA839876}" type="presParOf" srcId="{C4D889F0-7E96-4BD4-9CE4-A2374106B8A4}" destId="{1D4D1278-02A5-4688-846E-0B57852559AE}" srcOrd="3" destOrd="0" presId="urn:microsoft.com/office/officeart/2005/8/layout/hierarchy4"/>
    <dgm:cxn modelId="{D606A530-17F3-491F-82EF-500F28AF1DCF}" type="presParOf" srcId="{C4D889F0-7E96-4BD4-9CE4-A2374106B8A4}" destId="{90B3E399-1776-4B24-8FF8-7B323F6A2B7C}" srcOrd="4" destOrd="0" presId="urn:microsoft.com/office/officeart/2005/8/layout/hierarchy4"/>
    <dgm:cxn modelId="{6805AC2B-0E99-4DE8-9A47-E08D7583A287}" type="presParOf" srcId="{90B3E399-1776-4B24-8FF8-7B323F6A2B7C}" destId="{C37EE71D-DC04-4404-886C-98CE3961C4B0}" srcOrd="0" destOrd="0" presId="urn:microsoft.com/office/officeart/2005/8/layout/hierarchy4"/>
    <dgm:cxn modelId="{B8CDE325-C830-4C9F-A887-5DB7DE501109}" type="presParOf" srcId="{90B3E399-1776-4B24-8FF8-7B323F6A2B7C}" destId="{8045874E-4E7F-4B1D-BA6B-C71CBFD8B779}" srcOrd="1" destOrd="0" presId="urn:microsoft.com/office/officeart/2005/8/layout/hierarchy4"/>
    <dgm:cxn modelId="{360DB793-01DC-4B8B-9F67-440968A4B44B}" type="presParOf" srcId="{C4D889F0-7E96-4BD4-9CE4-A2374106B8A4}" destId="{88F25C7C-DAC7-4B88-979F-91AC1E93EEC5}" srcOrd="5" destOrd="0" presId="urn:microsoft.com/office/officeart/2005/8/layout/hierarchy4"/>
    <dgm:cxn modelId="{A7A7A8BC-2912-4986-AC20-F38A6A22DD1B}" type="presParOf" srcId="{C4D889F0-7E96-4BD4-9CE4-A2374106B8A4}" destId="{B8E31CBF-28AB-4047-ADCC-045C908131BC}" srcOrd="6" destOrd="0" presId="urn:microsoft.com/office/officeart/2005/8/layout/hierarchy4"/>
    <dgm:cxn modelId="{F9EF6015-7DCE-4EFD-91E8-E089D7E5762D}" type="presParOf" srcId="{B8E31CBF-28AB-4047-ADCC-045C908131BC}" destId="{8AAEE059-A11C-4427-B937-FBCF96CBF894}" srcOrd="0" destOrd="0" presId="urn:microsoft.com/office/officeart/2005/8/layout/hierarchy4"/>
    <dgm:cxn modelId="{E3928E89-9970-4EBB-B10D-CA3FEF4F23E1}" type="presParOf" srcId="{B8E31CBF-28AB-4047-ADCC-045C908131BC}" destId="{D4B77092-4CC9-4C14-A7D5-98C93A493C16}" srcOrd="1" destOrd="0" presId="urn:microsoft.com/office/officeart/2005/8/layout/hierarchy4"/>
    <dgm:cxn modelId="{9F3A5DBE-FB36-489A-B457-49F32FF5F697}" type="presParOf" srcId="{53328D7A-48F5-4CAF-AA47-180713B3B69C}" destId="{F8F4A1F2-9BC1-4965-9567-F3E5892CEE1C}" srcOrd="3" destOrd="0" presId="urn:microsoft.com/office/officeart/2005/8/layout/hierarchy4"/>
    <dgm:cxn modelId="{095783A3-0767-4D61-AFF6-72F90DFD6FE8}" type="presParOf" srcId="{53328D7A-48F5-4CAF-AA47-180713B3B69C}" destId="{71BA3033-4BBB-4DA3-8CB5-0FE29FF29C0B}" srcOrd="4" destOrd="0" presId="urn:microsoft.com/office/officeart/2005/8/layout/hierarchy4"/>
    <dgm:cxn modelId="{93860E97-8F43-47BC-B4EF-3AD7FE839B00}" type="presParOf" srcId="{71BA3033-4BBB-4DA3-8CB5-0FE29FF29C0B}" destId="{3697F682-D287-4407-A7CA-513D685790C3}" srcOrd="0" destOrd="0" presId="urn:microsoft.com/office/officeart/2005/8/layout/hierarchy4"/>
    <dgm:cxn modelId="{0E170107-E90C-4826-8ECE-9C87FF7A9F87}" type="presParOf" srcId="{71BA3033-4BBB-4DA3-8CB5-0FE29FF29C0B}" destId="{D2D17BB1-1BF8-4944-9A4D-13F0B215E4D7}" srcOrd="1" destOrd="0" presId="urn:microsoft.com/office/officeart/2005/8/layout/hierarchy4"/>
    <dgm:cxn modelId="{25192C03-95DD-4660-AC49-69D2F86DF65D}" type="presParOf" srcId="{53328D7A-48F5-4CAF-AA47-180713B3B69C}" destId="{399479E2-E53F-4564-B529-AC62A77B40D8}" srcOrd="5" destOrd="0" presId="urn:microsoft.com/office/officeart/2005/8/layout/hierarchy4"/>
    <dgm:cxn modelId="{6AAC8956-5073-4B38-BCA0-EE7BE3EE22F4}" type="presParOf" srcId="{53328D7A-48F5-4CAF-AA47-180713B3B69C}" destId="{D17C0437-6685-4355-8ECF-E4537AA1E196}" srcOrd="6" destOrd="0" presId="urn:microsoft.com/office/officeart/2005/8/layout/hierarchy4"/>
    <dgm:cxn modelId="{2CB8E2F0-AEA0-4919-8474-E6093CBE2BBA}" type="presParOf" srcId="{D17C0437-6685-4355-8ECF-E4537AA1E196}" destId="{11D6181B-CD86-4E2E-86E7-A87BF6EBFBCC}" srcOrd="0" destOrd="0" presId="urn:microsoft.com/office/officeart/2005/8/layout/hierarchy4"/>
    <dgm:cxn modelId="{60FC904A-55DC-4F75-98FB-66A8C4F88C21}" type="presParOf" srcId="{D17C0437-6685-4355-8ECF-E4537AA1E196}" destId="{E73D29D7-E200-4658-8C4A-6D9CDB1628B0}" srcOrd="1" destOrd="0" presId="urn:microsoft.com/office/officeart/2005/8/layout/hierarchy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44C4833C-E8F5-CD4A-BF87-1923AE23B87D}" type="doc">
      <dgm:prSet loTypeId="urn:microsoft.com/office/officeart/2008/layout/PictureStrips" loCatId="list" qsTypeId="urn:microsoft.com/office/officeart/2005/8/quickstyle/simple4" qsCatId="simple" csTypeId="urn:microsoft.com/office/officeart/2005/8/colors/accent1_2" csCatId="accent1" phldr="1"/>
      <dgm:spPr/>
      <dgm:t>
        <a:bodyPr/>
        <a:lstStyle/>
        <a:p>
          <a:endParaRPr lang="zh-CN" altLang="en-US"/>
        </a:p>
      </dgm:t>
    </dgm:pt>
    <dgm:pt modelId="{C5C58FA0-8739-9C41-AB46-EE0AC2D888B9}">
      <dgm:prSet custT="1"/>
      <dgm:spPr/>
      <dgm:t>
        <a:bodyPr/>
        <a:lstStyle/>
        <a:p>
          <a:pPr rtl="0">
            <a:lnSpc>
              <a:spcPct val="100000"/>
            </a:lnSpc>
          </a:pPr>
          <a:r>
            <a:rPr lang="zh-CN" altLang="en-US" sz="1200" dirty="0" smtClean="0">
              <a:latin typeface="Microsoft YaHei" charset="0"/>
              <a:ea typeface="Microsoft YaHei" charset="0"/>
              <a:cs typeface="Microsoft YaHei" charset="0"/>
            </a:rPr>
            <a:t>网络入侵态势呈现门户</a:t>
          </a:r>
          <a:endParaRPr lang="zh-CN" altLang="en-US" sz="1200" dirty="0">
            <a:latin typeface="Microsoft YaHei" charset="0"/>
            <a:ea typeface="Microsoft YaHei" charset="0"/>
            <a:cs typeface="Microsoft YaHei" charset="0"/>
          </a:endParaRPr>
        </a:p>
      </dgm:t>
    </dgm:pt>
    <dgm:pt modelId="{108270A1-D46C-6241-A284-E2D4B4FEF39A}" type="parTrans" cxnId="{A36F836B-4705-A046-9B84-EF7D4C742AE0}">
      <dgm:prSet/>
      <dgm:spPr/>
      <dgm:t>
        <a:bodyPr/>
        <a:lstStyle/>
        <a:p>
          <a:endParaRPr lang="zh-CN" altLang="en-US" sz="1200">
            <a:latin typeface="Microsoft YaHei" charset="0"/>
            <a:ea typeface="Microsoft YaHei" charset="0"/>
            <a:cs typeface="Microsoft YaHei" charset="0"/>
          </a:endParaRPr>
        </a:p>
      </dgm:t>
    </dgm:pt>
    <dgm:pt modelId="{E96140DE-F937-9046-A8D5-AFA92E5625AA}" type="sibTrans" cxnId="{A36F836B-4705-A046-9B84-EF7D4C742AE0}">
      <dgm:prSet/>
      <dgm:spPr/>
      <dgm:t>
        <a:bodyPr/>
        <a:lstStyle/>
        <a:p>
          <a:endParaRPr lang="zh-CN" altLang="en-US" sz="1200">
            <a:latin typeface="Microsoft YaHei" charset="0"/>
            <a:ea typeface="Microsoft YaHei" charset="0"/>
            <a:cs typeface="Microsoft YaHei" charset="0"/>
          </a:endParaRPr>
        </a:p>
      </dgm:t>
    </dgm:pt>
    <dgm:pt modelId="{8E498CF1-52FA-584D-8F41-2C17C04E5243}">
      <dgm:prSet custT="1"/>
      <dgm:spPr/>
      <dgm:t>
        <a:bodyPr/>
        <a:lstStyle/>
        <a:p>
          <a:pPr rtl="0">
            <a:lnSpc>
              <a:spcPct val="100000"/>
            </a:lnSpc>
          </a:pPr>
          <a:r>
            <a:rPr lang="zh-CN" altLang="en-US" sz="1200" dirty="0" smtClean="0">
              <a:latin typeface="Microsoft YaHei" charset="0"/>
              <a:ea typeface="Microsoft YaHei" charset="0"/>
              <a:cs typeface="Microsoft YaHei" charset="0"/>
            </a:rPr>
            <a:t>基于网络入侵分析系统底层的分析数据，做各种各样的可视化展示、报表、查询等功能。</a:t>
          </a:r>
          <a:endParaRPr lang="zh-CN" altLang="en-US" sz="1200" dirty="0">
            <a:latin typeface="Microsoft YaHei" charset="0"/>
            <a:ea typeface="Microsoft YaHei" charset="0"/>
            <a:cs typeface="Microsoft YaHei" charset="0"/>
          </a:endParaRPr>
        </a:p>
      </dgm:t>
    </dgm:pt>
    <dgm:pt modelId="{D27F9BAC-A41E-A14B-B66C-BE3EF60AA5A4}" type="parTrans" cxnId="{4303C6F1-BBA5-334C-9363-3AE2B1676949}">
      <dgm:prSet/>
      <dgm:spPr/>
      <dgm:t>
        <a:bodyPr/>
        <a:lstStyle/>
        <a:p>
          <a:endParaRPr lang="zh-CN" altLang="en-US" sz="1200">
            <a:latin typeface="Microsoft YaHei" charset="0"/>
            <a:ea typeface="Microsoft YaHei" charset="0"/>
            <a:cs typeface="Microsoft YaHei" charset="0"/>
          </a:endParaRPr>
        </a:p>
      </dgm:t>
    </dgm:pt>
    <dgm:pt modelId="{754B55E1-4514-9140-A6D4-C84649F3D4A6}" type="sibTrans" cxnId="{4303C6F1-BBA5-334C-9363-3AE2B1676949}">
      <dgm:prSet/>
      <dgm:spPr/>
      <dgm:t>
        <a:bodyPr/>
        <a:lstStyle/>
        <a:p>
          <a:endParaRPr lang="zh-CN" altLang="en-US" sz="1200">
            <a:latin typeface="Microsoft YaHei" charset="0"/>
            <a:ea typeface="Microsoft YaHei" charset="0"/>
            <a:cs typeface="Microsoft YaHei" charset="0"/>
          </a:endParaRPr>
        </a:p>
      </dgm:t>
    </dgm:pt>
    <dgm:pt modelId="{EC805727-CCB4-A14C-89E6-DBA1D38316B5}">
      <dgm:prSet custT="1"/>
      <dgm:spPr/>
      <dgm:t>
        <a:bodyPr/>
        <a:lstStyle/>
        <a:p>
          <a:pPr rtl="0">
            <a:lnSpc>
              <a:spcPct val="100000"/>
            </a:lnSpc>
          </a:pPr>
          <a:r>
            <a:rPr lang="zh-CN" altLang="en-US" sz="1200" dirty="0" smtClean="0">
              <a:latin typeface="Microsoft YaHei" charset="0"/>
              <a:ea typeface="Microsoft YaHei" charset="0"/>
              <a:cs typeface="Microsoft YaHei" charset="0"/>
            </a:rPr>
            <a:t>网络入侵分析系统</a:t>
          </a:r>
          <a:endParaRPr lang="zh-CN" altLang="en-US" sz="1200" dirty="0">
            <a:latin typeface="Microsoft YaHei" charset="0"/>
            <a:ea typeface="Microsoft YaHei" charset="0"/>
            <a:cs typeface="Microsoft YaHei" charset="0"/>
          </a:endParaRPr>
        </a:p>
      </dgm:t>
    </dgm:pt>
    <dgm:pt modelId="{A97A412F-03BF-BD44-BC08-A4F20AF046C3}" type="parTrans" cxnId="{6B32DBC2-E648-1E46-9B12-844F2B262AD0}">
      <dgm:prSet/>
      <dgm:spPr/>
      <dgm:t>
        <a:bodyPr/>
        <a:lstStyle/>
        <a:p>
          <a:endParaRPr lang="zh-CN" altLang="en-US" sz="1200">
            <a:latin typeface="Microsoft YaHei" charset="0"/>
            <a:ea typeface="Microsoft YaHei" charset="0"/>
            <a:cs typeface="Microsoft YaHei" charset="0"/>
          </a:endParaRPr>
        </a:p>
      </dgm:t>
    </dgm:pt>
    <dgm:pt modelId="{0E5E6B7E-53A4-C34A-83FA-A9B50A921315}" type="sibTrans" cxnId="{6B32DBC2-E648-1E46-9B12-844F2B262AD0}">
      <dgm:prSet/>
      <dgm:spPr/>
      <dgm:t>
        <a:bodyPr/>
        <a:lstStyle/>
        <a:p>
          <a:endParaRPr lang="zh-CN" altLang="en-US" sz="1200">
            <a:latin typeface="Microsoft YaHei" charset="0"/>
            <a:ea typeface="Microsoft YaHei" charset="0"/>
            <a:cs typeface="Microsoft YaHei" charset="0"/>
          </a:endParaRPr>
        </a:p>
      </dgm:t>
    </dgm:pt>
    <dgm:pt modelId="{20DFB81E-3A0C-8744-BC30-6804B690141F}">
      <dgm:prSet custT="1"/>
      <dgm:spPr/>
      <dgm:t>
        <a:bodyPr/>
        <a:lstStyle/>
        <a:p>
          <a:pPr rtl="0">
            <a:lnSpc>
              <a:spcPct val="100000"/>
            </a:lnSpc>
          </a:pPr>
          <a:r>
            <a:rPr lang="zh-CN" altLang="en-US" sz="1200" dirty="0" smtClean="0">
              <a:latin typeface="Microsoft YaHei" charset="0"/>
              <a:ea typeface="Microsoft YaHei" charset="0"/>
              <a:cs typeface="Microsoft YaHei" charset="0"/>
            </a:rPr>
            <a:t>对收集到的网络入侵事件进行存储、分析，为上层呈现门户提供数据支撑。</a:t>
          </a:r>
          <a:endParaRPr lang="zh-CN" altLang="en-US" sz="1200" dirty="0">
            <a:latin typeface="Microsoft YaHei" charset="0"/>
            <a:ea typeface="Microsoft YaHei" charset="0"/>
            <a:cs typeface="Microsoft YaHei" charset="0"/>
          </a:endParaRPr>
        </a:p>
      </dgm:t>
    </dgm:pt>
    <dgm:pt modelId="{1E8901B0-C2DD-9F4D-B1D7-E1DC49E36B11}" type="parTrans" cxnId="{F0D24127-11DD-DA45-A0BA-CC902BA7E849}">
      <dgm:prSet/>
      <dgm:spPr/>
      <dgm:t>
        <a:bodyPr/>
        <a:lstStyle/>
        <a:p>
          <a:endParaRPr lang="zh-CN" altLang="en-US" sz="1200">
            <a:latin typeface="Microsoft YaHei" charset="0"/>
            <a:ea typeface="Microsoft YaHei" charset="0"/>
            <a:cs typeface="Microsoft YaHei" charset="0"/>
          </a:endParaRPr>
        </a:p>
      </dgm:t>
    </dgm:pt>
    <dgm:pt modelId="{71569547-9734-7B4F-A1EF-A590636B0AF8}" type="sibTrans" cxnId="{F0D24127-11DD-DA45-A0BA-CC902BA7E849}">
      <dgm:prSet/>
      <dgm:spPr/>
      <dgm:t>
        <a:bodyPr/>
        <a:lstStyle/>
        <a:p>
          <a:endParaRPr lang="zh-CN" altLang="en-US" sz="1200">
            <a:latin typeface="Microsoft YaHei" charset="0"/>
            <a:ea typeface="Microsoft YaHei" charset="0"/>
            <a:cs typeface="Microsoft YaHei" charset="0"/>
          </a:endParaRPr>
        </a:p>
      </dgm:t>
    </dgm:pt>
    <dgm:pt modelId="{A5018BCD-9482-6D49-9695-C88137C5F3A8}" type="pres">
      <dgm:prSet presAssocID="{44C4833C-E8F5-CD4A-BF87-1923AE23B87D}" presName="Name0" presStyleCnt="0">
        <dgm:presLayoutVars>
          <dgm:dir/>
          <dgm:resizeHandles val="exact"/>
        </dgm:presLayoutVars>
      </dgm:prSet>
      <dgm:spPr/>
      <dgm:t>
        <a:bodyPr/>
        <a:lstStyle/>
        <a:p>
          <a:endParaRPr lang="zh-CN" altLang="en-US"/>
        </a:p>
      </dgm:t>
    </dgm:pt>
    <dgm:pt modelId="{1723C6D8-BAB0-674A-AE5C-FE6D34023881}" type="pres">
      <dgm:prSet presAssocID="{C5C58FA0-8739-9C41-AB46-EE0AC2D888B9}" presName="composite" presStyleCnt="0"/>
      <dgm:spPr/>
    </dgm:pt>
    <dgm:pt modelId="{B35F8C90-E2BE-0244-B548-0C3467B92B3A}" type="pres">
      <dgm:prSet presAssocID="{C5C58FA0-8739-9C41-AB46-EE0AC2D888B9}" presName="rect1" presStyleLbl="trAlignAcc1" presStyleIdx="0" presStyleCnt="2" custScaleY="115283">
        <dgm:presLayoutVars>
          <dgm:bulletEnabled val="1"/>
        </dgm:presLayoutVars>
      </dgm:prSet>
      <dgm:spPr/>
      <dgm:t>
        <a:bodyPr/>
        <a:lstStyle/>
        <a:p>
          <a:endParaRPr lang="zh-CN" altLang="en-US"/>
        </a:p>
      </dgm:t>
    </dgm:pt>
    <dgm:pt modelId="{451ED8BA-A4B6-3F48-83D9-D89B04E52995}" type="pres">
      <dgm:prSet presAssocID="{C5C58FA0-8739-9C41-AB46-EE0AC2D888B9}" presName="rect2" presStyleLbl="fgImgPlace1" presStyleIdx="0" presStyleCnt="2"/>
      <dgm:spPr/>
    </dgm:pt>
    <dgm:pt modelId="{579888EE-D049-9347-94AC-2F82CC992E7E}" type="pres">
      <dgm:prSet presAssocID="{E96140DE-F937-9046-A8D5-AFA92E5625AA}" presName="sibTrans" presStyleCnt="0"/>
      <dgm:spPr/>
    </dgm:pt>
    <dgm:pt modelId="{2B5F18EE-C781-514E-8EE7-3929326296B1}" type="pres">
      <dgm:prSet presAssocID="{EC805727-CCB4-A14C-89E6-DBA1D38316B5}" presName="composite" presStyleCnt="0"/>
      <dgm:spPr/>
    </dgm:pt>
    <dgm:pt modelId="{ACBF3B92-6CCE-ED4E-A345-4863226DDD6F}" type="pres">
      <dgm:prSet presAssocID="{EC805727-CCB4-A14C-89E6-DBA1D38316B5}" presName="rect1" presStyleLbl="trAlignAcc1" presStyleIdx="1" presStyleCnt="2">
        <dgm:presLayoutVars>
          <dgm:bulletEnabled val="1"/>
        </dgm:presLayoutVars>
      </dgm:prSet>
      <dgm:spPr/>
      <dgm:t>
        <a:bodyPr/>
        <a:lstStyle/>
        <a:p>
          <a:endParaRPr lang="zh-CN" altLang="en-US"/>
        </a:p>
      </dgm:t>
    </dgm:pt>
    <dgm:pt modelId="{6B710E63-54E0-FC42-AAEB-69F29FA24EE4}" type="pres">
      <dgm:prSet presAssocID="{EC805727-CCB4-A14C-89E6-DBA1D38316B5}" presName="rect2" presStyleLbl="fgImgPlace1" presStyleIdx="1" presStyleCnt="2"/>
      <dgm:spPr/>
    </dgm:pt>
  </dgm:ptLst>
  <dgm:cxnLst>
    <dgm:cxn modelId="{6B32DBC2-E648-1E46-9B12-844F2B262AD0}" srcId="{44C4833C-E8F5-CD4A-BF87-1923AE23B87D}" destId="{EC805727-CCB4-A14C-89E6-DBA1D38316B5}" srcOrd="1" destOrd="0" parTransId="{A97A412F-03BF-BD44-BC08-A4F20AF046C3}" sibTransId="{0E5E6B7E-53A4-C34A-83FA-A9B50A921315}"/>
    <dgm:cxn modelId="{440AA91D-6286-E04F-A105-950BC2AA663E}" type="presOf" srcId="{20DFB81E-3A0C-8744-BC30-6804B690141F}" destId="{ACBF3B92-6CCE-ED4E-A345-4863226DDD6F}" srcOrd="0" destOrd="1" presId="urn:microsoft.com/office/officeart/2008/layout/PictureStrips"/>
    <dgm:cxn modelId="{95495706-A176-C440-BCFB-A68D506C8138}" type="presOf" srcId="{8E498CF1-52FA-584D-8F41-2C17C04E5243}" destId="{B35F8C90-E2BE-0244-B548-0C3467B92B3A}" srcOrd="0" destOrd="1" presId="urn:microsoft.com/office/officeart/2008/layout/PictureStrips"/>
    <dgm:cxn modelId="{4303C6F1-BBA5-334C-9363-3AE2B1676949}" srcId="{C5C58FA0-8739-9C41-AB46-EE0AC2D888B9}" destId="{8E498CF1-52FA-584D-8F41-2C17C04E5243}" srcOrd="0" destOrd="0" parTransId="{D27F9BAC-A41E-A14B-B66C-BE3EF60AA5A4}" sibTransId="{754B55E1-4514-9140-A6D4-C84649F3D4A6}"/>
    <dgm:cxn modelId="{3B77188C-373B-FE48-920F-F71EB9302756}" type="presOf" srcId="{EC805727-CCB4-A14C-89E6-DBA1D38316B5}" destId="{ACBF3B92-6CCE-ED4E-A345-4863226DDD6F}" srcOrd="0" destOrd="0" presId="urn:microsoft.com/office/officeart/2008/layout/PictureStrips"/>
    <dgm:cxn modelId="{A36F836B-4705-A046-9B84-EF7D4C742AE0}" srcId="{44C4833C-E8F5-CD4A-BF87-1923AE23B87D}" destId="{C5C58FA0-8739-9C41-AB46-EE0AC2D888B9}" srcOrd="0" destOrd="0" parTransId="{108270A1-D46C-6241-A284-E2D4B4FEF39A}" sibTransId="{E96140DE-F937-9046-A8D5-AFA92E5625AA}"/>
    <dgm:cxn modelId="{0B4E78D8-05F9-2045-9BA7-CDD6A112A9A9}" type="presOf" srcId="{44C4833C-E8F5-CD4A-BF87-1923AE23B87D}" destId="{A5018BCD-9482-6D49-9695-C88137C5F3A8}" srcOrd="0" destOrd="0" presId="urn:microsoft.com/office/officeart/2008/layout/PictureStrips"/>
    <dgm:cxn modelId="{F0D24127-11DD-DA45-A0BA-CC902BA7E849}" srcId="{EC805727-CCB4-A14C-89E6-DBA1D38316B5}" destId="{20DFB81E-3A0C-8744-BC30-6804B690141F}" srcOrd="0" destOrd="0" parTransId="{1E8901B0-C2DD-9F4D-B1D7-E1DC49E36B11}" sibTransId="{71569547-9734-7B4F-A1EF-A590636B0AF8}"/>
    <dgm:cxn modelId="{BDD50B1C-764E-9A4D-AF92-003B385054EF}" type="presOf" srcId="{C5C58FA0-8739-9C41-AB46-EE0AC2D888B9}" destId="{B35F8C90-E2BE-0244-B548-0C3467B92B3A}" srcOrd="0" destOrd="0" presId="urn:microsoft.com/office/officeart/2008/layout/PictureStrips"/>
    <dgm:cxn modelId="{AE9565CC-090A-0F4C-8794-85C97EE9759A}" type="presParOf" srcId="{A5018BCD-9482-6D49-9695-C88137C5F3A8}" destId="{1723C6D8-BAB0-674A-AE5C-FE6D34023881}" srcOrd="0" destOrd="0" presId="urn:microsoft.com/office/officeart/2008/layout/PictureStrips"/>
    <dgm:cxn modelId="{53B76091-740B-E04D-8E89-6682A55E9491}" type="presParOf" srcId="{1723C6D8-BAB0-674A-AE5C-FE6D34023881}" destId="{B35F8C90-E2BE-0244-B548-0C3467B92B3A}" srcOrd="0" destOrd="0" presId="urn:microsoft.com/office/officeart/2008/layout/PictureStrips"/>
    <dgm:cxn modelId="{CDE3C4AD-EDBB-9C4C-8BFF-9623E8DAAF36}" type="presParOf" srcId="{1723C6D8-BAB0-674A-AE5C-FE6D34023881}" destId="{451ED8BA-A4B6-3F48-83D9-D89B04E52995}" srcOrd="1" destOrd="0" presId="urn:microsoft.com/office/officeart/2008/layout/PictureStrips"/>
    <dgm:cxn modelId="{38ACAAA3-C969-784D-8661-3DBC46B1ED97}" type="presParOf" srcId="{A5018BCD-9482-6D49-9695-C88137C5F3A8}" destId="{579888EE-D049-9347-94AC-2F82CC992E7E}" srcOrd="1" destOrd="0" presId="urn:microsoft.com/office/officeart/2008/layout/PictureStrips"/>
    <dgm:cxn modelId="{656266B8-9C92-8246-B045-66057A62AB2D}" type="presParOf" srcId="{A5018BCD-9482-6D49-9695-C88137C5F3A8}" destId="{2B5F18EE-C781-514E-8EE7-3929326296B1}" srcOrd="2" destOrd="0" presId="urn:microsoft.com/office/officeart/2008/layout/PictureStrips"/>
    <dgm:cxn modelId="{7913A48D-C594-DE4F-984B-89C3205ED1F2}" type="presParOf" srcId="{2B5F18EE-C781-514E-8EE7-3929326296B1}" destId="{ACBF3B92-6CCE-ED4E-A345-4863226DDD6F}" srcOrd="0" destOrd="0" presId="urn:microsoft.com/office/officeart/2008/layout/PictureStrips"/>
    <dgm:cxn modelId="{4CBE3561-9F9C-5842-A2EB-519F5B672DB6}" type="presParOf" srcId="{2B5F18EE-C781-514E-8EE7-3929326296B1}" destId="{6B710E63-54E0-FC42-AAEB-69F29FA24EE4}" srcOrd="1" destOrd="0" presId="urn:microsoft.com/office/officeart/2008/layout/PictureStrip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E37B4EE3-E6A6-4749-805D-CD0A4680DFD1}" type="doc">
      <dgm:prSet loTypeId="urn:microsoft.com/office/officeart/2005/8/layout/cycle4" loCatId="list" qsTypeId="urn:microsoft.com/office/officeart/2005/8/quickstyle/simple2" qsCatId="simple" csTypeId="urn:microsoft.com/office/officeart/2005/8/colors/colorful2" csCatId="colorful" phldr="1"/>
      <dgm:spPr/>
      <dgm:t>
        <a:bodyPr/>
        <a:lstStyle/>
        <a:p>
          <a:endParaRPr lang="zh-CN" altLang="en-US"/>
        </a:p>
      </dgm:t>
    </dgm:pt>
    <dgm:pt modelId="{7CAF962B-36CD-6E48-93E1-F825BAEA4AEB}">
      <dgm:prSet/>
      <dgm:spPr/>
      <dgm:t>
        <a:bodyPr/>
        <a:lstStyle/>
        <a:p>
          <a:pPr rtl="0"/>
          <a:r>
            <a:rPr lang="zh-CN" altLang="en-US" dirty="0" smtClean="0">
              <a:latin typeface="Microsoft YaHei" charset="0"/>
              <a:ea typeface="Microsoft YaHei" charset="0"/>
              <a:cs typeface="Microsoft YaHei" charset="0"/>
            </a:rPr>
            <a:t>日志归并</a:t>
          </a:r>
          <a:endParaRPr lang="zh-CN" altLang="en-US" dirty="0">
            <a:latin typeface="Microsoft YaHei" charset="0"/>
            <a:ea typeface="Microsoft YaHei" charset="0"/>
            <a:cs typeface="Microsoft YaHei" charset="0"/>
          </a:endParaRPr>
        </a:p>
      </dgm:t>
    </dgm:pt>
    <dgm:pt modelId="{8E6EECD3-5051-CA49-ADE8-C0E375CBE520}" type="parTrans" cxnId="{EFB42434-7F9B-FE45-96CD-71FC8FAA0945}">
      <dgm:prSet/>
      <dgm:spPr/>
      <dgm:t>
        <a:bodyPr/>
        <a:lstStyle/>
        <a:p>
          <a:endParaRPr lang="zh-CN" altLang="en-US">
            <a:latin typeface="Microsoft YaHei" charset="0"/>
            <a:ea typeface="Microsoft YaHei" charset="0"/>
            <a:cs typeface="Microsoft YaHei" charset="0"/>
          </a:endParaRPr>
        </a:p>
      </dgm:t>
    </dgm:pt>
    <dgm:pt modelId="{DDE9A091-D9F0-AD45-BD77-E76AAB85B005}" type="sibTrans" cxnId="{EFB42434-7F9B-FE45-96CD-71FC8FAA0945}">
      <dgm:prSet/>
      <dgm:spPr/>
      <dgm:t>
        <a:bodyPr/>
        <a:lstStyle/>
        <a:p>
          <a:endParaRPr lang="zh-CN" altLang="en-US">
            <a:latin typeface="Microsoft YaHei" charset="0"/>
            <a:ea typeface="Microsoft YaHei" charset="0"/>
            <a:cs typeface="Microsoft YaHei" charset="0"/>
          </a:endParaRPr>
        </a:p>
      </dgm:t>
    </dgm:pt>
    <dgm:pt modelId="{7F93E0D8-C4AD-0B4E-87D7-17D59BF7E334}">
      <dgm:prSet custT="1"/>
      <dgm:spPr/>
      <dgm:t>
        <a:bodyPr/>
        <a:lstStyle/>
        <a:p>
          <a:pPr rtl="0"/>
          <a:r>
            <a:rPr lang="zh-CN" altLang="en-US" sz="1200" dirty="0" smtClean="0">
              <a:latin typeface="Microsoft YaHei" charset="0"/>
              <a:ea typeface="Microsoft YaHei" charset="0"/>
              <a:cs typeface="Microsoft YaHei" charset="0"/>
            </a:rPr>
            <a:t>同一时间段内相同内容日志进行归并</a:t>
          </a:r>
          <a:endParaRPr lang="zh-CN" altLang="en-US" sz="1200" dirty="0">
            <a:latin typeface="Microsoft YaHei" charset="0"/>
            <a:ea typeface="Microsoft YaHei" charset="0"/>
            <a:cs typeface="Microsoft YaHei" charset="0"/>
          </a:endParaRPr>
        </a:p>
      </dgm:t>
    </dgm:pt>
    <dgm:pt modelId="{E5B4F5B2-0648-864F-8B32-2C622815D3AD}" type="parTrans" cxnId="{8C6C48CD-34BB-D548-910B-BFCCD93F29FC}">
      <dgm:prSet/>
      <dgm:spPr/>
      <dgm:t>
        <a:bodyPr/>
        <a:lstStyle/>
        <a:p>
          <a:endParaRPr lang="zh-CN" altLang="en-US">
            <a:latin typeface="Microsoft YaHei" charset="0"/>
            <a:ea typeface="Microsoft YaHei" charset="0"/>
            <a:cs typeface="Microsoft YaHei" charset="0"/>
          </a:endParaRPr>
        </a:p>
      </dgm:t>
    </dgm:pt>
    <dgm:pt modelId="{D99EB862-5676-2541-A78A-EF50526B2EF6}" type="sibTrans" cxnId="{8C6C48CD-34BB-D548-910B-BFCCD93F29FC}">
      <dgm:prSet/>
      <dgm:spPr/>
      <dgm:t>
        <a:bodyPr/>
        <a:lstStyle/>
        <a:p>
          <a:endParaRPr lang="zh-CN" altLang="en-US">
            <a:latin typeface="Microsoft YaHei" charset="0"/>
            <a:ea typeface="Microsoft YaHei" charset="0"/>
            <a:cs typeface="Microsoft YaHei" charset="0"/>
          </a:endParaRPr>
        </a:p>
      </dgm:t>
    </dgm:pt>
    <dgm:pt modelId="{43606B7E-F9E9-7846-AA05-74026B8BA485}">
      <dgm:prSet/>
      <dgm:spPr/>
      <dgm:t>
        <a:bodyPr/>
        <a:lstStyle/>
        <a:p>
          <a:pPr rtl="0"/>
          <a:r>
            <a:rPr lang="zh-CN" altLang="en-US" dirty="0" smtClean="0">
              <a:latin typeface="Microsoft YaHei" charset="0"/>
              <a:ea typeface="Microsoft YaHei" charset="0"/>
              <a:cs typeface="Microsoft YaHei" charset="0"/>
            </a:rPr>
            <a:t>事件理解</a:t>
          </a:r>
          <a:endParaRPr lang="zh-CN" altLang="en-US" dirty="0">
            <a:latin typeface="Microsoft YaHei" charset="0"/>
            <a:ea typeface="Microsoft YaHei" charset="0"/>
            <a:cs typeface="Microsoft YaHei" charset="0"/>
          </a:endParaRPr>
        </a:p>
      </dgm:t>
    </dgm:pt>
    <dgm:pt modelId="{32EAEB6E-B021-A449-9317-045DA56B1276}" type="parTrans" cxnId="{9671D975-0296-9842-B18E-BA6C01F4C5A6}">
      <dgm:prSet/>
      <dgm:spPr/>
      <dgm:t>
        <a:bodyPr/>
        <a:lstStyle/>
        <a:p>
          <a:endParaRPr lang="zh-CN" altLang="en-US">
            <a:latin typeface="Microsoft YaHei" charset="0"/>
            <a:ea typeface="Microsoft YaHei" charset="0"/>
            <a:cs typeface="Microsoft YaHei" charset="0"/>
          </a:endParaRPr>
        </a:p>
      </dgm:t>
    </dgm:pt>
    <dgm:pt modelId="{626E49A1-AC7F-7644-B980-5702F6C87B74}" type="sibTrans" cxnId="{9671D975-0296-9842-B18E-BA6C01F4C5A6}">
      <dgm:prSet/>
      <dgm:spPr/>
      <dgm:t>
        <a:bodyPr/>
        <a:lstStyle/>
        <a:p>
          <a:endParaRPr lang="zh-CN" altLang="en-US">
            <a:latin typeface="Microsoft YaHei" charset="0"/>
            <a:ea typeface="Microsoft YaHei" charset="0"/>
            <a:cs typeface="Microsoft YaHei" charset="0"/>
          </a:endParaRPr>
        </a:p>
      </dgm:t>
    </dgm:pt>
    <dgm:pt modelId="{1D51CF85-59D5-BA4C-98EE-023F8CEF0742}">
      <dgm:prSet custT="1"/>
      <dgm:spPr/>
      <dgm:t>
        <a:bodyPr/>
        <a:lstStyle/>
        <a:p>
          <a:pPr rtl="0"/>
          <a:r>
            <a:rPr lang="zh-CN" altLang="en-US" sz="1200" dirty="0" smtClean="0">
              <a:latin typeface="Microsoft YaHei" charset="0"/>
              <a:ea typeface="Microsoft YaHei" charset="0"/>
              <a:cs typeface="Microsoft YaHei" charset="0"/>
            </a:rPr>
            <a:t>基于多种日志进行关联分析，分析成对应事件</a:t>
          </a:r>
          <a:endParaRPr lang="zh-CN" altLang="en-US" sz="1200" dirty="0">
            <a:latin typeface="Microsoft YaHei" charset="0"/>
            <a:ea typeface="Microsoft YaHei" charset="0"/>
            <a:cs typeface="Microsoft YaHei" charset="0"/>
          </a:endParaRPr>
        </a:p>
      </dgm:t>
    </dgm:pt>
    <dgm:pt modelId="{FCC099C9-332C-6541-B74C-3759BD4EFFF8}" type="parTrans" cxnId="{84F902E1-1EE6-1445-B9E5-13BC535F50DF}">
      <dgm:prSet/>
      <dgm:spPr/>
      <dgm:t>
        <a:bodyPr/>
        <a:lstStyle/>
        <a:p>
          <a:endParaRPr lang="zh-CN" altLang="en-US">
            <a:latin typeface="Microsoft YaHei" charset="0"/>
            <a:ea typeface="Microsoft YaHei" charset="0"/>
            <a:cs typeface="Microsoft YaHei" charset="0"/>
          </a:endParaRPr>
        </a:p>
      </dgm:t>
    </dgm:pt>
    <dgm:pt modelId="{AA6C4D75-3071-C840-97E5-5C1192F8E0B0}" type="sibTrans" cxnId="{84F902E1-1EE6-1445-B9E5-13BC535F50DF}">
      <dgm:prSet/>
      <dgm:spPr/>
      <dgm:t>
        <a:bodyPr/>
        <a:lstStyle/>
        <a:p>
          <a:endParaRPr lang="zh-CN" altLang="en-US">
            <a:latin typeface="Microsoft YaHei" charset="0"/>
            <a:ea typeface="Microsoft YaHei" charset="0"/>
            <a:cs typeface="Microsoft YaHei" charset="0"/>
          </a:endParaRPr>
        </a:p>
      </dgm:t>
    </dgm:pt>
    <dgm:pt modelId="{6B40AAA8-CCF7-1647-9E4B-AB490FF09065}">
      <dgm:prSet/>
      <dgm:spPr/>
      <dgm:t>
        <a:bodyPr/>
        <a:lstStyle/>
        <a:p>
          <a:pPr rtl="0"/>
          <a:r>
            <a:rPr lang="zh-CN" altLang="en-US" dirty="0" smtClean="0">
              <a:latin typeface="Microsoft YaHei" charset="0"/>
              <a:ea typeface="Microsoft YaHei" charset="0"/>
              <a:cs typeface="Microsoft YaHei" charset="0"/>
            </a:rPr>
            <a:t>攻击链预警</a:t>
          </a:r>
          <a:endParaRPr lang="zh-CN" altLang="en-US" dirty="0">
            <a:latin typeface="Microsoft YaHei" charset="0"/>
            <a:ea typeface="Microsoft YaHei" charset="0"/>
            <a:cs typeface="Microsoft YaHei" charset="0"/>
          </a:endParaRPr>
        </a:p>
      </dgm:t>
    </dgm:pt>
    <dgm:pt modelId="{5E24DB9F-C616-E147-95B2-F30FBEB83A6C}" type="parTrans" cxnId="{D09B8330-1923-9E47-A195-34B34EAACCE0}">
      <dgm:prSet/>
      <dgm:spPr/>
      <dgm:t>
        <a:bodyPr/>
        <a:lstStyle/>
        <a:p>
          <a:endParaRPr lang="zh-CN" altLang="en-US">
            <a:latin typeface="Microsoft YaHei" charset="0"/>
            <a:ea typeface="Microsoft YaHei" charset="0"/>
            <a:cs typeface="Microsoft YaHei" charset="0"/>
          </a:endParaRPr>
        </a:p>
      </dgm:t>
    </dgm:pt>
    <dgm:pt modelId="{44C62580-A7DA-AC45-9127-C39D99730CEB}" type="sibTrans" cxnId="{D09B8330-1923-9E47-A195-34B34EAACCE0}">
      <dgm:prSet/>
      <dgm:spPr/>
      <dgm:t>
        <a:bodyPr/>
        <a:lstStyle/>
        <a:p>
          <a:endParaRPr lang="zh-CN" altLang="en-US">
            <a:latin typeface="Microsoft YaHei" charset="0"/>
            <a:ea typeface="Microsoft YaHei" charset="0"/>
            <a:cs typeface="Microsoft YaHei" charset="0"/>
          </a:endParaRPr>
        </a:p>
      </dgm:t>
    </dgm:pt>
    <dgm:pt modelId="{6B3095C6-00A9-734B-863D-C888421D316C}">
      <dgm:prSet custT="1"/>
      <dgm:spPr/>
      <dgm:t>
        <a:bodyPr/>
        <a:lstStyle/>
        <a:p>
          <a:pPr rtl="0"/>
          <a:r>
            <a:rPr lang="zh-CN" altLang="en-US" sz="1200" smtClean="0">
              <a:latin typeface="Microsoft YaHei" charset="0"/>
              <a:ea typeface="Microsoft YaHei" charset="0"/>
              <a:cs typeface="Microsoft YaHei" charset="0"/>
            </a:rPr>
            <a:t>基于攻击链模型进行溯源、预警。</a:t>
          </a:r>
          <a:endParaRPr lang="zh-CN" altLang="en-US" sz="1200">
            <a:latin typeface="Microsoft YaHei" charset="0"/>
            <a:ea typeface="Microsoft YaHei" charset="0"/>
            <a:cs typeface="Microsoft YaHei" charset="0"/>
          </a:endParaRPr>
        </a:p>
      </dgm:t>
    </dgm:pt>
    <dgm:pt modelId="{E58EB3FC-165A-C749-B0D7-907A282D384E}" type="parTrans" cxnId="{12F3456B-1088-004D-B574-E2510CF818B4}">
      <dgm:prSet/>
      <dgm:spPr/>
      <dgm:t>
        <a:bodyPr/>
        <a:lstStyle/>
        <a:p>
          <a:endParaRPr lang="zh-CN" altLang="en-US">
            <a:latin typeface="Microsoft YaHei" charset="0"/>
            <a:ea typeface="Microsoft YaHei" charset="0"/>
            <a:cs typeface="Microsoft YaHei" charset="0"/>
          </a:endParaRPr>
        </a:p>
      </dgm:t>
    </dgm:pt>
    <dgm:pt modelId="{5FA6C00D-F7F5-BB43-8858-8A0DBDF4508A}" type="sibTrans" cxnId="{12F3456B-1088-004D-B574-E2510CF818B4}">
      <dgm:prSet/>
      <dgm:spPr/>
      <dgm:t>
        <a:bodyPr/>
        <a:lstStyle/>
        <a:p>
          <a:endParaRPr lang="zh-CN" altLang="en-US">
            <a:latin typeface="Microsoft YaHei" charset="0"/>
            <a:ea typeface="Microsoft YaHei" charset="0"/>
            <a:cs typeface="Microsoft YaHei" charset="0"/>
          </a:endParaRPr>
        </a:p>
      </dgm:t>
    </dgm:pt>
    <dgm:pt modelId="{409A5FF6-67B5-F244-A225-2BF2126D01F4}">
      <dgm:prSet/>
      <dgm:spPr/>
      <dgm:t>
        <a:bodyPr/>
        <a:lstStyle/>
        <a:p>
          <a:pPr rtl="0"/>
          <a:r>
            <a:rPr lang="zh-CN" altLang="en-US" dirty="0" smtClean="0">
              <a:latin typeface="Microsoft YaHei" charset="0"/>
              <a:ea typeface="Microsoft YaHei" charset="0"/>
              <a:cs typeface="Microsoft YaHei" charset="0"/>
            </a:rPr>
            <a:t>资产事件管理</a:t>
          </a:r>
          <a:endParaRPr lang="zh-CN" altLang="en-US" dirty="0">
            <a:latin typeface="Microsoft YaHei" charset="0"/>
            <a:ea typeface="Microsoft YaHei" charset="0"/>
            <a:cs typeface="Microsoft YaHei" charset="0"/>
          </a:endParaRPr>
        </a:p>
      </dgm:t>
    </dgm:pt>
    <dgm:pt modelId="{7996CA89-E2D4-D843-AD50-E5173BCFDF0B}" type="parTrans" cxnId="{3E40387F-A837-CD4A-922B-6F957FF37AD0}">
      <dgm:prSet/>
      <dgm:spPr/>
      <dgm:t>
        <a:bodyPr/>
        <a:lstStyle/>
        <a:p>
          <a:endParaRPr lang="zh-CN" altLang="en-US">
            <a:latin typeface="Microsoft YaHei" charset="0"/>
            <a:ea typeface="Microsoft YaHei" charset="0"/>
            <a:cs typeface="Microsoft YaHei" charset="0"/>
          </a:endParaRPr>
        </a:p>
      </dgm:t>
    </dgm:pt>
    <dgm:pt modelId="{FDF7C0C1-D62C-834B-BE76-D994F6F7D090}" type="sibTrans" cxnId="{3E40387F-A837-CD4A-922B-6F957FF37AD0}">
      <dgm:prSet/>
      <dgm:spPr/>
      <dgm:t>
        <a:bodyPr/>
        <a:lstStyle/>
        <a:p>
          <a:endParaRPr lang="zh-CN" altLang="en-US">
            <a:latin typeface="Microsoft YaHei" charset="0"/>
            <a:ea typeface="Microsoft YaHei" charset="0"/>
            <a:cs typeface="Microsoft YaHei" charset="0"/>
          </a:endParaRPr>
        </a:p>
      </dgm:t>
    </dgm:pt>
    <dgm:pt modelId="{D0BBC360-A586-834C-9E41-CCEB0892FC85}">
      <dgm:prSet custT="1"/>
      <dgm:spPr/>
      <dgm:t>
        <a:bodyPr/>
        <a:lstStyle/>
        <a:p>
          <a:pPr rtl="0"/>
          <a:r>
            <a:rPr lang="zh-CN" altLang="en-US" sz="1200" smtClean="0">
              <a:latin typeface="Microsoft YaHei" charset="0"/>
              <a:ea typeface="Microsoft YaHei" charset="0"/>
              <a:cs typeface="Microsoft YaHei" charset="0"/>
            </a:rPr>
            <a:t>实现资产与事件的关联分析。</a:t>
          </a:r>
          <a:endParaRPr lang="zh-CN" altLang="en-US" sz="1200">
            <a:latin typeface="Microsoft YaHei" charset="0"/>
            <a:ea typeface="Microsoft YaHei" charset="0"/>
            <a:cs typeface="Microsoft YaHei" charset="0"/>
          </a:endParaRPr>
        </a:p>
      </dgm:t>
    </dgm:pt>
    <dgm:pt modelId="{7F836F5D-5F58-164C-A13E-0049F6D8DBB5}" type="parTrans" cxnId="{0D0A1F53-9692-5740-9769-678163F4C009}">
      <dgm:prSet/>
      <dgm:spPr/>
      <dgm:t>
        <a:bodyPr/>
        <a:lstStyle/>
        <a:p>
          <a:endParaRPr lang="zh-CN" altLang="en-US">
            <a:latin typeface="Microsoft YaHei" charset="0"/>
            <a:ea typeface="Microsoft YaHei" charset="0"/>
            <a:cs typeface="Microsoft YaHei" charset="0"/>
          </a:endParaRPr>
        </a:p>
      </dgm:t>
    </dgm:pt>
    <dgm:pt modelId="{576A672F-0095-034C-A412-C73F8B815B2B}" type="sibTrans" cxnId="{0D0A1F53-9692-5740-9769-678163F4C009}">
      <dgm:prSet/>
      <dgm:spPr/>
      <dgm:t>
        <a:bodyPr/>
        <a:lstStyle/>
        <a:p>
          <a:endParaRPr lang="zh-CN" altLang="en-US">
            <a:latin typeface="Microsoft YaHei" charset="0"/>
            <a:ea typeface="Microsoft YaHei" charset="0"/>
            <a:cs typeface="Microsoft YaHei" charset="0"/>
          </a:endParaRPr>
        </a:p>
      </dgm:t>
    </dgm:pt>
    <dgm:pt modelId="{694A273B-F397-CD4E-A28C-2165598ABD91}" type="pres">
      <dgm:prSet presAssocID="{E37B4EE3-E6A6-4749-805D-CD0A4680DFD1}" presName="cycleMatrixDiagram" presStyleCnt="0">
        <dgm:presLayoutVars>
          <dgm:chMax val="1"/>
          <dgm:dir/>
          <dgm:animLvl val="lvl"/>
          <dgm:resizeHandles val="exact"/>
        </dgm:presLayoutVars>
      </dgm:prSet>
      <dgm:spPr/>
      <dgm:t>
        <a:bodyPr/>
        <a:lstStyle/>
        <a:p>
          <a:endParaRPr lang="zh-CN" altLang="en-US"/>
        </a:p>
      </dgm:t>
    </dgm:pt>
    <dgm:pt modelId="{27236134-0E10-284D-A8DA-5FB5CE3703E5}" type="pres">
      <dgm:prSet presAssocID="{E37B4EE3-E6A6-4749-805D-CD0A4680DFD1}" presName="children" presStyleCnt="0"/>
      <dgm:spPr/>
    </dgm:pt>
    <dgm:pt modelId="{FB84FFDC-C658-E943-801D-DDC87DB6D049}" type="pres">
      <dgm:prSet presAssocID="{E37B4EE3-E6A6-4749-805D-CD0A4680DFD1}" presName="child1group" presStyleCnt="0"/>
      <dgm:spPr/>
    </dgm:pt>
    <dgm:pt modelId="{A223F6DE-6F10-6641-B472-5C3159F87A43}" type="pres">
      <dgm:prSet presAssocID="{E37B4EE3-E6A6-4749-805D-CD0A4680DFD1}" presName="child1" presStyleLbl="bgAcc1" presStyleIdx="0" presStyleCnt="4"/>
      <dgm:spPr/>
      <dgm:t>
        <a:bodyPr/>
        <a:lstStyle/>
        <a:p>
          <a:endParaRPr lang="zh-CN" altLang="en-US"/>
        </a:p>
      </dgm:t>
    </dgm:pt>
    <dgm:pt modelId="{4F5FAE4E-08BC-9F43-83E1-B6A1649F9D64}" type="pres">
      <dgm:prSet presAssocID="{E37B4EE3-E6A6-4749-805D-CD0A4680DFD1}" presName="child1Text" presStyleLbl="bgAcc1" presStyleIdx="0" presStyleCnt="4">
        <dgm:presLayoutVars>
          <dgm:bulletEnabled val="1"/>
        </dgm:presLayoutVars>
      </dgm:prSet>
      <dgm:spPr/>
      <dgm:t>
        <a:bodyPr/>
        <a:lstStyle/>
        <a:p>
          <a:endParaRPr lang="zh-CN" altLang="en-US"/>
        </a:p>
      </dgm:t>
    </dgm:pt>
    <dgm:pt modelId="{D7C244BD-895A-2745-B58A-36E9EEDCF1C7}" type="pres">
      <dgm:prSet presAssocID="{E37B4EE3-E6A6-4749-805D-CD0A4680DFD1}" presName="child2group" presStyleCnt="0"/>
      <dgm:spPr/>
    </dgm:pt>
    <dgm:pt modelId="{58CE8335-D107-2947-B349-557EAD1E614B}" type="pres">
      <dgm:prSet presAssocID="{E37B4EE3-E6A6-4749-805D-CD0A4680DFD1}" presName="child2" presStyleLbl="bgAcc1" presStyleIdx="1" presStyleCnt="4"/>
      <dgm:spPr/>
      <dgm:t>
        <a:bodyPr/>
        <a:lstStyle/>
        <a:p>
          <a:endParaRPr lang="zh-CN" altLang="en-US"/>
        </a:p>
      </dgm:t>
    </dgm:pt>
    <dgm:pt modelId="{0F70E225-4227-0740-A614-0CF7FDDF369C}" type="pres">
      <dgm:prSet presAssocID="{E37B4EE3-E6A6-4749-805D-CD0A4680DFD1}" presName="child2Text" presStyleLbl="bgAcc1" presStyleIdx="1" presStyleCnt="4">
        <dgm:presLayoutVars>
          <dgm:bulletEnabled val="1"/>
        </dgm:presLayoutVars>
      </dgm:prSet>
      <dgm:spPr/>
      <dgm:t>
        <a:bodyPr/>
        <a:lstStyle/>
        <a:p>
          <a:endParaRPr lang="zh-CN" altLang="en-US"/>
        </a:p>
      </dgm:t>
    </dgm:pt>
    <dgm:pt modelId="{F6577BED-F1E6-7F45-AC35-BE8ADFFD0147}" type="pres">
      <dgm:prSet presAssocID="{E37B4EE3-E6A6-4749-805D-CD0A4680DFD1}" presName="child3group" presStyleCnt="0"/>
      <dgm:spPr/>
    </dgm:pt>
    <dgm:pt modelId="{1C8A75F4-ACF5-5340-A9D4-66EB843416F1}" type="pres">
      <dgm:prSet presAssocID="{E37B4EE3-E6A6-4749-805D-CD0A4680DFD1}" presName="child3" presStyleLbl="bgAcc1" presStyleIdx="2" presStyleCnt="4"/>
      <dgm:spPr/>
      <dgm:t>
        <a:bodyPr/>
        <a:lstStyle/>
        <a:p>
          <a:endParaRPr lang="zh-CN" altLang="en-US"/>
        </a:p>
      </dgm:t>
    </dgm:pt>
    <dgm:pt modelId="{1A2664A2-4D87-D14D-AE7D-13ABBD1232E2}" type="pres">
      <dgm:prSet presAssocID="{E37B4EE3-E6A6-4749-805D-CD0A4680DFD1}" presName="child3Text" presStyleLbl="bgAcc1" presStyleIdx="2" presStyleCnt="4">
        <dgm:presLayoutVars>
          <dgm:bulletEnabled val="1"/>
        </dgm:presLayoutVars>
      </dgm:prSet>
      <dgm:spPr/>
      <dgm:t>
        <a:bodyPr/>
        <a:lstStyle/>
        <a:p>
          <a:endParaRPr lang="zh-CN" altLang="en-US"/>
        </a:p>
      </dgm:t>
    </dgm:pt>
    <dgm:pt modelId="{B663DF5C-3550-AD4C-A624-6700DFBE9831}" type="pres">
      <dgm:prSet presAssocID="{E37B4EE3-E6A6-4749-805D-CD0A4680DFD1}" presName="child4group" presStyleCnt="0"/>
      <dgm:spPr/>
    </dgm:pt>
    <dgm:pt modelId="{F4AF743D-BAD5-0845-9D98-9BF26CF7A26D}" type="pres">
      <dgm:prSet presAssocID="{E37B4EE3-E6A6-4749-805D-CD0A4680DFD1}" presName="child4" presStyleLbl="bgAcc1" presStyleIdx="3" presStyleCnt="4"/>
      <dgm:spPr/>
      <dgm:t>
        <a:bodyPr/>
        <a:lstStyle/>
        <a:p>
          <a:endParaRPr lang="zh-CN" altLang="en-US"/>
        </a:p>
      </dgm:t>
    </dgm:pt>
    <dgm:pt modelId="{8AA48FB6-CDC0-2940-B499-6D9CF6D298BF}" type="pres">
      <dgm:prSet presAssocID="{E37B4EE3-E6A6-4749-805D-CD0A4680DFD1}" presName="child4Text" presStyleLbl="bgAcc1" presStyleIdx="3" presStyleCnt="4">
        <dgm:presLayoutVars>
          <dgm:bulletEnabled val="1"/>
        </dgm:presLayoutVars>
      </dgm:prSet>
      <dgm:spPr/>
      <dgm:t>
        <a:bodyPr/>
        <a:lstStyle/>
        <a:p>
          <a:endParaRPr lang="zh-CN" altLang="en-US"/>
        </a:p>
      </dgm:t>
    </dgm:pt>
    <dgm:pt modelId="{DBB063E6-56F8-C14D-9D0E-276987250DBA}" type="pres">
      <dgm:prSet presAssocID="{E37B4EE3-E6A6-4749-805D-CD0A4680DFD1}" presName="childPlaceholder" presStyleCnt="0"/>
      <dgm:spPr/>
    </dgm:pt>
    <dgm:pt modelId="{0F62BF2C-8767-394C-9E52-84B42056E9DC}" type="pres">
      <dgm:prSet presAssocID="{E37B4EE3-E6A6-4749-805D-CD0A4680DFD1}" presName="circle" presStyleCnt="0"/>
      <dgm:spPr/>
    </dgm:pt>
    <dgm:pt modelId="{52FA2CA7-88B9-F848-AFB2-2738DB63E329}" type="pres">
      <dgm:prSet presAssocID="{E37B4EE3-E6A6-4749-805D-CD0A4680DFD1}" presName="quadrant1" presStyleLbl="node1" presStyleIdx="0" presStyleCnt="4">
        <dgm:presLayoutVars>
          <dgm:chMax val="1"/>
          <dgm:bulletEnabled val="1"/>
        </dgm:presLayoutVars>
      </dgm:prSet>
      <dgm:spPr/>
      <dgm:t>
        <a:bodyPr/>
        <a:lstStyle/>
        <a:p>
          <a:endParaRPr lang="zh-CN" altLang="en-US"/>
        </a:p>
      </dgm:t>
    </dgm:pt>
    <dgm:pt modelId="{40BA33B5-8D0A-AF47-887B-18831A3628CA}" type="pres">
      <dgm:prSet presAssocID="{E37B4EE3-E6A6-4749-805D-CD0A4680DFD1}" presName="quadrant2" presStyleLbl="node1" presStyleIdx="1" presStyleCnt="4">
        <dgm:presLayoutVars>
          <dgm:chMax val="1"/>
          <dgm:bulletEnabled val="1"/>
        </dgm:presLayoutVars>
      </dgm:prSet>
      <dgm:spPr/>
      <dgm:t>
        <a:bodyPr/>
        <a:lstStyle/>
        <a:p>
          <a:endParaRPr lang="zh-CN" altLang="en-US"/>
        </a:p>
      </dgm:t>
    </dgm:pt>
    <dgm:pt modelId="{DCE42CAB-757C-534A-A29F-FA8B3DFD7D58}" type="pres">
      <dgm:prSet presAssocID="{E37B4EE3-E6A6-4749-805D-CD0A4680DFD1}" presName="quadrant3" presStyleLbl="node1" presStyleIdx="2" presStyleCnt="4">
        <dgm:presLayoutVars>
          <dgm:chMax val="1"/>
          <dgm:bulletEnabled val="1"/>
        </dgm:presLayoutVars>
      </dgm:prSet>
      <dgm:spPr/>
      <dgm:t>
        <a:bodyPr/>
        <a:lstStyle/>
        <a:p>
          <a:endParaRPr lang="zh-CN" altLang="en-US"/>
        </a:p>
      </dgm:t>
    </dgm:pt>
    <dgm:pt modelId="{2E298936-6F99-C84D-B0AD-BEC626B8CA5B}" type="pres">
      <dgm:prSet presAssocID="{E37B4EE3-E6A6-4749-805D-CD0A4680DFD1}" presName="quadrant4" presStyleLbl="node1" presStyleIdx="3" presStyleCnt="4">
        <dgm:presLayoutVars>
          <dgm:chMax val="1"/>
          <dgm:bulletEnabled val="1"/>
        </dgm:presLayoutVars>
      </dgm:prSet>
      <dgm:spPr/>
      <dgm:t>
        <a:bodyPr/>
        <a:lstStyle/>
        <a:p>
          <a:endParaRPr lang="zh-CN" altLang="en-US"/>
        </a:p>
      </dgm:t>
    </dgm:pt>
    <dgm:pt modelId="{60687A59-B2FC-494C-9222-A28B8ED3E39F}" type="pres">
      <dgm:prSet presAssocID="{E37B4EE3-E6A6-4749-805D-CD0A4680DFD1}" presName="quadrantPlaceholder" presStyleCnt="0"/>
      <dgm:spPr/>
    </dgm:pt>
    <dgm:pt modelId="{EFC75B9B-D94E-864C-B2C7-D2ABA5D18B7D}" type="pres">
      <dgm:prSet presAssocID="{E37B4EE3-E6A6-4749-805D-CD0A4680DFD1}" presName="center1" presStyleLbl="fgShp" presStyleIdx="0" presStyleCnt="2"/>
      <dgm:spPr/>
    </dgm:pt>
    <dgm:pt modelId="{C080C2E5-1360-0F4A-9971-29608B5F81C0}" type="pres">
      <dgm:prSet presAssocID="{E37B4EE3-E6A6-4749-805D-CD0A4680DFD1}" presName="center2" presStyleLbl="fgShp" presStyleIdx="1" presStyleCnt="2"/>
      <dgm:spPr/>
    </dgm:pt>
  </dgm:ptLst>
  <dgm:cxnLst>
    <dgm:cxn modelId="{2B9F3AD8-1AF1-2742-AAA6-6F9E0B40D811}" type="presOf" srcId="{D0BBC360-A586-834C-9E41-CCEB0892FC85}" destId="{F4AF743D-BAD5-0845-9D98-9BF26CF7A26D}" srcOrd="0" destOrd="0" presId="urn:microsoft.com/office/officeart/2005/8/layout/cycle4"/>
    <dgm:cxn modelId="{3E40387F-A837-CD4A-922B-6F957FF37AD0}" srcId="{E37B4EE3-E6A6-4749-805D-CD0A4680DFD1}" destId="{409A5FF6-67B5-F244-A225-2BF2126D01F4}" srcOrd="3" destOrd="0" parTransId="{7996CA89-E2D4-D843-AD50-E5173BCFDF0B}" sibTransId="{FDF7C0C1-D62C-834B-BE76-D994F6F7D090}"/>
    <dgm:cxn modelId="{7A392072-243B-014C-AB13-2BBB9DB74384}" type="presOf" srcId="{409A5FF6-67B5-F244-A225-2BF2126D01F4}" destId="{2E298936-6F99-C84D-B0AD-BEC626B8CA5B}" srcOrd="0" destOrd="0" presId="urn:microsoft.com/office/officeart/2005/8/layout/cycle4"/>
    <dgm:cxn modelId="{FA7AB740-0035-4448-A380-9AAE1FC1C839}" type="presOf" srcId="{7CAF962B-36CD-6E48-93E1-F825BAEA4AEB}" destId="{52FA2CA7-88B9-F848-AFB2-2738DB63E329}" srcOrd="0" destOrd="0" presId="urn:microsoft.com/office/officeart/2005/8/layout/cycle4"/>
    <dgm:cxn modelId="{1DFC09F5-E2B9-CB48-9723-C614CB4B9781}" type="presOf" srcId="{43606B7E-F9E9-7846-AA05-74026B8BA485}" destId="{40BA33B5-8D0A-AF47-887B-18831A3628CA}" srcOrd="0" destOrd="0" presId="urn:microsoft.com/office/officeart/2005/8/layout/cycle4"/>
    <dgm:cxn modelId="{12F3456B-1088-004D-B574-E2510CF818B4}" srcId="{6B40AAA8-CCF7-1647-9E4B-AB490FF09065}" destId="{6B3095C6-00A9-734B-863D-C888421D316C}" srcOrd="0" destOrd="0" parTransId="{E58EB3FC-165A-C749-B0D7-907A282D384E}" sibTransId="{5FA6C00D-F7F5-BB43-8858-8A0DBDF4508A}"/>
    <dgm:cxn modelId="{9671D975-0296-9842-B18E-BA6C01F4C5A6}" srcId="{E37B4EE3-E6A6-4749-805D-CD0A4680DFD1}" destId="{43606B7E-F9E9-7846-AA05-74026B8BA485}" srcOrd="1" destOrd="0" parTransId="{32EAEB6E-B021-A449-9317-045DA56B1276}" sibTransId="{626E49A1-AC7F-7644-B980-5702F6C87B74}"/>
    <dgm:cxn modelId="{EFB42434-7F9B-FE45-96CD-71FC8FAA0945}" srcId="{E37B4EE3-E6A6-4749-805D-CD0A4680DFD1}" destId="{7CAF962B-36CD-6E48-93E1-F825BAEA4AEB}" srcOrd="0" destOrd="0" parTransId="{8E6EECD3-5051-CA49-ADE8-C0E375CBE520}" sibTransId="{DDE9A091-D9F0-AD45-BD77-E76AAB85B005}"/>
    <dgm:cxn modelId="{3D5C6E94-0225-1544-BA19-A70F7CEF57D7}" type="presOf" srcId="{6B3095C6-00A9-734B-863D-C888421D316C}" destId="{1C8A75F4-ACF5-5340-A9D4-66EB843416F1}" srcOrd="0" destOrd="0" presId="urn:microsoft.com/office/officeart/2005/8/layout/cycle4"/>
    <dgm:cxn modelId="{8C6C48CD-34BB-D548-910B-BFCCD93F29FC}" srcId="{7CAF962B-36CD-6E48-93E1-F825BAEA4AEB}" destId="{7F93E0D8-C4AD-0B4E-87D7-17D59BF7E334}" srcOrd="0" destOrd="0" parTransId="{E5B4F5B2-0648-864F-8B32-2C622815D3AD}" sibTransId="{D99EB862-5676-2541-A78A-EF50526B2EF6}"/>
    <dgm:cxn modelId="{0DA2A123-B4A0-8F44-AC0D-1DE208A4B110}" type="presOf" srcId="{1D51CF85-59D5-BA4C-98EE-023F8CEF0742}" destId="{58CE8335-D107-2947-B349-557EAD1E614B}" srcOrd="0" destOrd="0" presId="urn:microsoft.com/office/officeart/2005/8/layout/cycle4"/>
    <dgm:cxn modelId="{D09B8330-1923-9E47-A195-34B34EAACCE0}" srcId="{E37B4EE3-E6A6-4749-805D-CD0A4680DFD1}" destId="{6B40AAA8-CCF7-1647-9E4B-AB490FF09065}" srcOrd="2" destOrd="0" parTransId="{5E24DB9F-C616-E147-95B2-F30FBEB83A6C}" sibTransId="{44C62580-A7DA-AC45-9127-C39D99730CEB}"/>
    <dgm:cxn modelId="{1FB26C58-174C-F342-A515-06F8D2270DE8}" type="presOf" srcId="{7F93E0D8-C4AD-0B4E-87D7-17D59BF7E334}" destId="{A223F6DE-6F10-6641-B472-5C3159F87A43}" srcOrd="0" destOrd="0" presId="urn:microsoft.com/office/officeart/2005/8/layout/cycle4"/>
    <dgm:cxn modelId="{29C818E1-CECE-9442-94D0-064DCCD61837}" type="presOf" srcId="{D0BBC360-A586-834C-9E41-CCEB0892FC85}" destId="{8AA48FB6-CDC0-2940-B499-6D9CF6D298BF}" srcOrd="1" destOrd="0" presId="urn:microsoft.com/office/officeart/2005/8/layout/cycle4"/>
    <dgm:cxn modelId="{1CAA3499-899C-624A-9128-94A3EB81BC0B}" type="presOf" srcId="{6B40AAA8-CCF7-1647-9E4B-AB490FF09065}" destId="{DCE42CAB-757C-534A-A29F-FA8B3DFD7D58}" srcOrd="0" destOrd="0" presId="urn:microsoft.com/office/officeart/2005/8/layout/cycle4"/>
    <dgm:cxn modelId="{CC5E8909-376E-BE44-998E-0E6755ADC0B6}" type="presOf" srcId="{7F93E0D8-C4AD-0B4E-87D7-17D59BF7E334}" destId="{4F5FAE4E-08BC-9F43-83E1-B6A1649F9D64}" srcOrd="1" destOrd="0" presId="urn:microsoft.com/office/officeart/2005/8/layout/cycle4"/>
    <dgm:cxn modelId="{84F902E1-1EE6-1445-B9E5-13BC535F50DF}" srcId="{43606B7E-F9E9-7846-AA05-74026B8BA485}" destId="{1D51CF85-59D5-BA4C-98EE-023F8CEF0742}" srcOrd="0" destOrd="0" parTransId="{FCC099C9-332C-6541-B74C-3759BD4EFFF8}" sibTransId="{AA6C4D75-3071-C840-97E5-5C1192F8E0B0}"/>
    <dgm:cxn modelId="{5455710A-5A08-1E40-8C8D-668DFE9F4EF7}" type="presOf" srcId="{6B3095C6-00A9-734B-863D-C888421D316C}" destId="{1A2664A2-4D87-D14D-AE7D-13ABBD1232E2}" srcOrd="1" destOrd="0" presId="urn:microsoft.com/office/officeart/2005/8/layout/cycle4"/>
    <dgm:cxn modelId="{79904126-97B4-0142-A66B-692675D5BB81}" type="presOf" srcId="{1D51CF85-59D5-BA4C-98EE-023F8CEF0742}" destId="{0F70E225-4227-0740-A614-0CF7FDDF369C}" srcOrd="1" destOrd="0" presId="urn:microsoft.com/office/officeart/2005/8/layout/cycle4"/>
    <dgm:cxn modelId="{56B7112B-8BB4-A04B-89C8-36EC0286C0D7}" type="presOf" srcId="{E37B4EE3-E6A6-4749-805D-CD0A4680DFD1}" destId="{694A273B-F397-CD4E-A28C-2165598ABD91}" srcOrd="0" destOrd="0" presId="urn:microsoft.com/office/officeart/2005/8/layout/cycle4"/>
    <dgm:cxn modelId="{0D0A1F53-9692-5740-9769-678163F4C009}" srcId="{409A5FF6-67B5-F244-A225-2BF2126D01F4}" destId="{D0BBC360-A586-834C-9E41-CCEB0892FC85}" srcOrd="0" destOrd="0" parTransId="{7F836F5D-5F58-164C-A13E-0049F6D8DBB5}" sibTransId="{576A672F-0095-034C-A412-C73F8B815B2B}"/>
    <dgm:cxn modelId="{7B04F7B3-D758-D444-B690-DA1E11BB9D38}" type="presParOf" srcId="{694A273B-F397-CD4E-A28C-2165598ABD91}" destId="{27236134-0E10-284D-A8DA-5FB5CE3703E5}" srcOrd="0" destOrd="0" presId="urn:microsoft.com/office/officeart/2005/8/layout/cycle4"/>
    <dgm:cxn modelId="{1EC0D581-1865-3044-B7E8-1C1B6600309E}" type="presParOf" srcId="{27236134-0E10-284D-A8DA-5FB5CE3703E5}" destId="{FB84FFDC-C658-E943-801D-DDC87DB6D049}" srcOrd="0" destOrd="0" presId="urn:microsoft.com/office/officeart/2005/8/layout/cycle4"/>
    <dgm:cxn modelId="{580B0241-B68C-9444-AC2D-B5CEC7A51796}" type="presParOf" srcId="{FB84FFDC-C658-E943-801D-DDC87DB6D049}" destId="{A223F6DE-6F10-6641-B472-5C3159F87A43}" srcOrd="0" destOrd="0" presId="urn:microsoft.com/office/officeart/2005/8/layout/cycle4"/>
    <dgm:cxn modelId="{E8B4C81F-D059-7640-BEF4-C2D3EBF50080}" type="presParOf" srcId="{FB84FFDC-C658-E943-801D-DDC87DB6D049}" destId="{4F5FAE4E-08BC-9F43-83E1-B6A1649F9D64}" srcOrd="1" destOrd="0" presId="urn:microsoft.com/office/officeart/2005/8/layout/cycle4"/>
    <dgm:cxn modelId="{F1813ABF-C96B-334C-8560-4756E10ADBB6}" type="presParOf" srcId="{27236134-0E10-284D-A8DA-5FB5CE3703E5}" destId="{D7C244BD-895A-2745-B58A-36E9EEDCF1C7}" srcOrd="1" destOrd="0" presId="urn:microsoft.com/office/officeart/2005/8/layout/cycle4"/>
    <dgm:cxn modelId="{57785794-9A16-D14B-92D3-113A61CBBFC5}" type="presParOf" srcId="{D7C244BD-895A-2745-B58A-36E9EEDCF1C7}" destId="{58CE8335-D107-2947-B349-557EAD1E614B}" srcOrd="0" destOrd="0" presId="urn:microsoft.com/office/officeart/2005/8/layout/cycle4"/>
    <dgm:cxn modelId="{FB9E2420-2A3D-BA43-A415-DB51C3CEA41F}" type="presParOf" srcId="{D7C244BD-895A-2745-B58A-36E9EEDCF1C7}" destId="{0F70E225-4227-0740-A614-0CF7FDDF369C}" srcOrd="1" destOrd="0" presId="urn:microsoft.com/office/officeart/2005/8/layout/cycle4"/>
    <dgm:cxn modelId="{71C2BBC4-4C73-324B-ADF3-E00039EB3AAF}" type="presParOf" srcId="{27236134-0E10-284D-A8DA-5FB5CE3703E5}" destId="{F6577BED-F1E6-7F45-AC35-BE8ADFFD0147}" srcOrd="2" destOrd="0" presId="urn:microsoft.com/office/officeart/2005/8/layout/cycle4"/>
    <dgm:cxn modelId="{28387217-306B-924A-9F68-FC20A9A42AD8}" type="presParOf" srcId="{F6577BED-F1E6-7F45-AC35-BE8ADFFD0147}" destId="{1C8A75F4-ACF5-5340-A9D4-66EB843416F1}" srcOrd="0" destOrd="0" presId="urn:microsoft.com/office/officeart/2005/8/layout/cycle4"/>
    <dgm:cxn modelId="{69F03FC9-199D-9741-956F-59C818C96989}" type="presParOf" srcId="{F6577BED-F1E6-7F45-AC35-BE8ADFFD0147}" destId="{1A2664A2-4D87-D14D-AE7D-13ABBD1232E2}" srcOrd="1" destOrd="0" presId="urn:microsoft.com/office/officeart/2005/8/layout/cycle4"/>
    <dgm:cxn modelId="{B81CE0FF-E421-3740-9E2B-CDBBFF3216E8}" type="presParOf" srcId="{27236134-0E10-284D-A8DA-5FB5CE3703E5}" destId="{B663DF5C-3550-AD4C-A624-6700DFBE9831}" srcOrd="3" destOrd="0" presId="urn:microsoft.com/office/officeart/2005/8/layout/cycle4"/>
    <dgm:cxn modelId="{C45923BE-B8CC-0E43-96CE-6BB9A0860D2E}" type="presParOf" srcId="{B663DF5C-3550-AD4C-A624-6700DFBE9831}" destId="{F4AF743D-BAD5-0845-9D98-9BF26CF7A26D}" srcOrd="0" destOrd="0" presId="urn:microsoft.com/office/officeart/2005/8/layout/cycle4"/>
    <dgm:cxn modelId="{90109EF3-5891-294B-95E4-5365DE05AA7E}" type="presParOf" srcId="{B663DF5C-3550-AD4C-A624-6700DFBE9831}" destId="{8AA48FB6-CDC0-2940-B499-6D9CF6D298BF}" srcOrd="1" destOrd="0" presId="urn:microsoft.com/office/officeart/2005/8/layout/cycle4"/>
    <dgm:cxn modelId="{7AD608C3-9EF0-144A-93F7-06F40563FC0B}" type="presParOf" srcId="{27236134-0E10-284D-A8DA-5FB5CE3703E5}" destId="{DBB063E6-56F8-C14D-9D0E-276987250DBA}" srcOrd="4" destOrd="0" presId="urn:microsoft.com/office/officeart/2005/8/layout/cycle4"/>
    <dgm:cxn modelId="{405463A9-FF97-D34E-A398-4A5C9FAADB8F}" type="presParOf" srcId="{694A273B-F397-CD4E-A28C-2165598ABD91}" destId="{0F62BF2C-8767-394C-9E52-84B42056E9DC}" srcOrd="1" destOrd="0" presId="urn:microsoft.com/office/officeart/2005/8/layout/cycle4"/>
    <dgm:cxn modelId="{38E89F02-8BAE-A04F-BD2F-B6163A88866D}" type="presParOf" srcId="{0F62BF2C-8767-394C-9E52-84B42056E9DC}" destId="{52FA2CA7-88B9-F848-AFB2-2738DB63E329}" srcOrd="0" destOrd="0" presId="urn:microsoft.com/office/officeart/2005/8/layout/cycle4"/>
    <dgm:cxn modelId="{3CC10B34-D38E-EF48-A7DF-EFE17386ACAC}" type="presParOf" srcId="{0F62BF2C-8767-394C-9E52-84B42056E9DC}" destId="{40BA33B5-8D0A-AF47-887B-18831A3628CA}" srcOrd="1" destOrd="0" presId="urn:microsoft.com/office/officeart/2005/8/layout/cycle4"/>
    <dgm:cxn modelId="{6681A641-2FB8-2C4B-9B25-2A11C898094D}" type="presParOf" srcId="{0F62BF2C-8767-394C-9E52-84B42056E9DC}" destId="{DCE42CAB-757C-534A-A29F-FA8B3DFD7D58}" srcOrd="2" destOrd="0" presId="urn:microsoft.com/office/officeart/2005/8/layout/cycle4"/>
    <dgm:cxn modelId="{35C05B9A-0C36-A847-89DC-4133E50AAABF}" type="presParOf" srcId="{0F62BF2C-8767-394C-9E52-84B42056E9DC}" destId="{2E298936-6F99-C84D-B0AD-BEC626B8CA5B}" srcOrd="3" destOrd="0" presId="urn:microsoft.com/office/officeart/2005/8/layout/cycle4"/>
    <dgm:cxn modelId="{751B111B-F034-1B4A-862A-FB83E5A69DC0}" type="presParOf" srcId="{0F62BF2C-8767-394C-9E52-84B42056E9DC}" destId="{60687A59-B2FC-494C-9222-A28B8ED3E39F}" srcOrd="4" destOrd="0" presId="urn:microsoft.com/office/officeart/2005/8/layout/cycle4"/>
    <dgm:cxn modelId="{71DC3A45-E0A4-1848-A795-1550769EAA0F}" type="presParOf" srcId="{694A273B-F397-CD4E-A28C-2165598ABD91}" destId="{EFC75B9B-D94E-864C-B2C7-D2ABA5D18B7D}" srcOrd="2" destOrd="0" presId="urn:microsoft.com/office/officeart/2005/8/layout/cycle4"/>
    <dgm:cxn modelId="{57304309-B646-2449-8880-5CBB6BFD37F7}" type="presParOf" srcId="{694A273B-F397-CD4E-A28C-2165598ABD91}" destId="{C080C2E5-1360-0F4A-9971-29608B5F81C0}" srcOrd="3" destOrd="0" presId="urn:microsoft.com/office/officeart/2005/8/layout/cycle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F19DC0A-5B95-4B00-AAA1-479F8B636CCE}" type="doc">
      <dgm:prSet loTypeId="urn:microsoft.com/office/officeart/2005/8/layout/pyramid2" loCatId="pyramid" qsTypeId="urn:microsoft.com/office/officeart/2005/8/quickstyle/simple3" qsCatId="simple" csTypeId="urn:microsoft.com/office/officeart/2005/8/colors/accent1_5" csCatId="accent1" phldr="1"/>
      <dgm:spPr/>
    </dgm:pt>
    <dgm:pt modelId="{BEFFA707-5904-4365-9CDB-9B3375332EC5}">
      <dgm:prSet phldrT="[文本]"/>
      <dgm:spPr/>
      <dgm:t>
        <a:bodyPr/>
        <a:lstStyle/>
        <a:p>
          <a:r>
            <a:rPr lang="zh-CN" altLang="en-US" b="0" dirty="0" smtClean="0">
              <a:latin typeface="Microsoft YaHei" charset="0"/>
              <a:ea typeface="Microsoft YaHei" charset="0"/>
              <a:cs typeface="Microsoft YaHei" charset="0"/>
            </a:rPr>
            <a:t>威胁态势分析：基于</a:t>
          </a:r>
          <a:r>
            <a:rPr lang="zh-CN" altLang="en-US" b="1" dirty="0" smtClean="0">
              <a:solidFill>
                <a:srgbClr val="C00000"/>
              </a:solidFill>
              <a:latin typeface="Microsoft YaHei" charset="0"/>
              <a:ea typeface="Microsoft YaHei" charset="0"/>
              <a:cs typeface="Microsoft YaHei" charset="0"/>
            </a:rPr>
            <a:t>威胁计分与事件推理</a:t>
          </a:r>
          <a:r>
            <a:rPr lang="zh-CN" altLang="en-US" b="0" dirty="0" smtClean="0">
              <a:latin typeface="Microsoft YaHei" charset="0"/>
              <a:ea typeface="Microsoft YaHei" charset="0"/>
              <a:cs typeface="Microsoft YaHei" charset="0"/>
            </a:rPr>
            <a:t>方法</a:t>
          </a:r>
          <a:endParaRPr lang="zh-CN" altLang="en-US" b="0" dirty="0">
            <a:latin typeface="Microsoft YaHei" charset="0"/>
            <a:ea typeface="Microsoft YaHei" charset="0"/>
            <a:cs typeface="Microsoft YaHei" charset="0"/>
          </a:endParaRPr>
        </a:p>
      </dgm:t>
    </dgm:pt>
    <dgm:pt modelId="{58C67D47-F493-46E3-90E5-C8DC69A8775E}" type="parTrans" cxnId="{F593B0A9-5AAF-417E-8F8B-4DAB467A3754}">
      <dgm:prSet/>
      <dgm:spPr/>
      <dgm:t>
        <a:bodyPr/>
        <a:lstStyle/>
        <a:p>
          <a:endParaRPr lang="zh-CN" altLang="en-US"/>
        </a:p>
      </dgm:t>
    </dgm:pt>
    <dgm:pt modelId="{47305159-9D36-463C-B587-8B1EC2444F0B}" type="sibTrans" cxnId="{F593B0A9-5AAF-417E-8F8B-4DAB467A3754}">
      <dgm:prSet/>
      <dgm:spPr/>
      <dgm:t>
        <a:bodyPr/>
        <a:lstStyle/>
        <a:p>
          <a:endParaRPr lang="zh-CN" altLang="en-US"/>
        </a:p>
      </dgm:t>
    </dgm:pt>
    <dgm:pt modelId="{5AD765FC-A91D-441B-997E-CBB2C1E9D463}">
      <dgm:prSet phldrT="[文本]"/>
      <dgm:spPr/>
      <dgm:t>
        <a:bodyPr/>
        <a:lstStyle/>
        <a:p>
          <a:r>
            <a:rPr lang="zh-CN" altLang="en-US" dirty="0" smtClean="0">
              <a:latin typeface="Microsoft YaHei" charset="0"/>
              <a:ea typeface="Microsoft YaHei" charset="0"/>
              <a:cs typeface="Microsoft YaHei" charset="0"/>
            </a:rPr>
            <a:t>归并告警：基于</a:t>
          </a:r>
          <a:r>
            <a:rPr lang="zh-CN" altLang="en-US" b="1" dirty="0" smtClean="0">
              <a:solidFill>
                <a:srgbClr val="C00000"/>
              </a:solidFill>
              <a:latin typeface="Microsoft YaHei" charset="0"/>
              <a:ea typeface="Microsoft YaHei" charset="0"/>
              <a:cs typeface="Microsoft YaHei" charset="0"/>
            </a:rPr>
            <a:t>同规则事件</a:t>
          </a:r>
          <a:r>
            <a:rPr lang="zh-CN" altLang="en-US" dirty="0" smtClean="0">
              <a:latin typeface="Microsoft YaHei" charset="0"/>
              <a:ea typeface="Microsoft YaHei" charset="0"/>
              <a:cs typeface="Microsoft YaHei" charset="0"/>
            </a:rPr>
            <a:t>的归并</a:t>
          </a:r>
          <a:endParaRPr lang="zh-CN" altLang="en-US" dirty="0">
            <a:latin typeface="Microsoft YaHei" charset="0"/>
            <a:ea typeface="Microsoft YaHei" charset="0"/>
            <a:cs typeface="Microsoft YaHei" charset="0"/>
          </a:endParaRPr>
        </a:p>
      </dgm:t>
    </dgm:pt>
    <dgm:pt modelId="{25DB6B67-3DC8-4615-9B97-F4A83D4FF193}" type="parTrans" cxnId="{A94BCDB9-3D9F-4FBD-B2B3-6D0BAFF7CCCC}">
      <dgm:prSet/>
      <dgm:spPr/>
      <dgm:t>
        <a:bodyPr/>
        <a:lstStyle/>
        <a:p>
          <a:endParaRPr lang="zh-CN" altLang="en-US"/>
        </a:p>
      </dgm:t>
    </dgm:pt>
    <dgm:pt modelId="{253E2DA0-85D1-46C4-9E3C-F6A3ED4A109A}" type="sibTrans" cxnId="{A94BCDB9-3D9F-4FBD-B2B3-6D0BAFF7CCCC}">
      <dgm:prSet/>
      <dgm:spPr/>
      <dgm:t>
        <a:bodyPr/>
        <a:lstStyle/>
        <a:p>
          <a:endParaRPr lang="zh-CN" altLang="en-US"/>
        </a:p>
      </dgm:t>
    </dgm:pt>
    <dgm:pt modelId="{BB781B74-4988-4677-8413-B22719996E43}">
      <dgm:prSet phldrT="[文本]"/>
      <dgm:spPr/>
      <dgm:t>
        <a:bodyPr/>
        <a:lstStyle/>
        <a:p>
          <a:r>
            <a:rPr lang="zh-CN" altLang="en-US" dirty="0" smtClean="0">
              <a:latin typeface="Microsoft YaHei" charset="0"/>
              <a:ea typeface="Microsoft YaHei" charset="0"/>
              <a:cs typeface="Microsoft YaHei" charset="0"/>
            </a:rPr>
            <a:t>原始告警：基于攻击特征规则告警</a:t>
          </a:r>
          <a:endParaRPr lang="zh-CN" altLang="en-US" dirty="0">
            <a:latin typeface="Microsoft YaHei" charset="0"/>
            <a:ea typeface="Microsoft YaHei" charset="0"/>
            <a:cs typeface="Microsoft YaHei" charset="0"/>
          </a:endParaRPr>
        </a:p>
      </dgm:t>
    </dgm:pt>
    <dgm:pt modelId="{41DB3669-6164-4C9C-892A-CBA58C2C07B0}" type="parTrans" cxnId="{37A38F36-7D19-40D1-B81F-DABD9AB0EA3B}">
      <dgm:prSet/>
      <dgm:spPr/>
      <dgm:t>
        <a:bodyPr/>
        <a:lstStyle/>
        <a:p>
          <a:endParaRPr lang="zh-CN" altLang="en-US"/>
        </a:p>
      </dgm:t>
    </dgm:pt>
    <dgm:pt modelId="{B18BEB97-9A22-4D8A-ABF1-86F35EE10740}" type="sibTrans" cxnId="{37A38F36-7D19-40D1-B81F-DABD9AB0EA3B}">
      <dgm:prSet/>
      <dgm:spPr/>
      <dgm:t>
        <a:bodyPr/>
        <a:lstStyle/>
        <a:p>
          <a:endParaRPr lang="zh-CN" altLang="en-US"/>
        </a:p>
      </dgm:t>
    </dgm:pt>
    <dgm:pt modelId="{B869F2AE-7798-4A2B-9030-EF354AC9CBAE}">
      <dgm:prSet phldrT="[文本]"/>
      <dgm:spPr/>
      <dgm:t>
        <a:bodyPr/>
        <a:lstStyle/>
        <a:p>
          <a:r>
            <a:rPr lang="zh-CN" altLang="en-US" dirty="0" smtClean="0">
              <a:latin typeface="Microsoft YaHei" charset="0"/>
              <a:ea typeface="Microsoft YaHei" charset="0"/>
              <a:cs typeface="Microsoft YaHei" charset="0"/>
            </a:rPr>
            <a:t>攻击行为告警：攻击场景建模</a:t>
          </a:r>
          <a:endParaRPr lang="zh-CN" altLang="en-US" dirty="0">
            <a:latin typeface="Microsoft YaHei" charset="0"/>
            <a:ea typeface="Microsoft YaHei" charset="0"/>
            <a:cs typeface="Microsoft YaHei" charset="0"/>
          </a:endParaRPr>
        </a:p>
      </dgm:t>
    </dgm:pt>
    <dgm:pt modelId="{9F0A86E2-38AE-4F10-A708-6ADAED3145DC}" type="parTrans" cxnId="{8CC050FC-5211-4A88-A7FC-34F2EC45713D}">
      <dgm:prSet/>
      <dgm:spPr/>
      <dgm:t>
        <a:bodyPr/>
        <a:lstStyle/>
        <a:p>
          <a:endParaRPr lang="zh-CN" altLang="en-US"/>
        </a:p>
      </dgm:t>
    </dgm:pt>
    <dgm:pt modelId="{E6BB67CC-1EB4-4905-9178-651A45ADA54D}" type="sibTrans" cxnId="{8CC050FC-5211-4A88-A7FC-34F2EC45713D}">
      <dgm:prSet/>
      <dgm:spPr/>
      <dgm:t>
        <a:bodyPr/>
        <a:lstStyle/>
        <a:p>
          <a:endParaRPr lang="zh-CN" altLang="en-US"/>
        </a:p>
      </dgm:t>
    </dgm:pt>
    <dgm:pt modelId="{1F9449C2-11E8-46D8-83D3-279AE79BD57D}" type="pres">
      <dgm:prSet presAssocID="{1F19DC0A-5B95-4B00-AAA1-479F8B636CCE}" presName="compositeShape" presStyleCnt="0">
        <dgm:presLayoutVars>
          <dgm:dir/>
          <dgm:resizeHandles/>
        </dgm:presLayoutVars>
      </dgm:prSet>
      <dgm:spPr/>
    </dgm:pt>
    <dgm:pt modelId="{2B7C952A-7FC7-480D-953A-6DB2467D1D1F}" type="pres">
      <dgm:prSet presAssocID="{1F19DC0A-5B95-4B00-AAA1-479F8B636CCE}" presName="pyramid" presStyleLbl="node1" presStyleIdx="0" presStyleCnt="1"/>
      <dgm:spPr/>
    </dgm:pt>
    <dgm:pt modelId="{64D107F1-9301-45D7-8D04-335A567B5A15}" type="pres">
      <dgm:prSet presAssocID="{1F19DC0A-5B95-4B00-AAA1-479F8B636CCE}" presName="theList" presStyleCnt="0"/>
      <dgm:spPr/>
    </dgm:pt>
    <dgm:pt modelId="{1400D141-F169-45EF-A325-DC1679E5AFEA}" type="pres">
      <dgm:prSet presAssocID="{BEFFA707-5904-4365-9CDB-9B3375332EC5}" presName="aNode" presStyleLbl="fgAcc1" presStyleIdx="0" presStyleCnt="4">
        <dgm:presLayoutVars>
          <dgm:bulletEnabled val="1"/>
        </dgm:presLayoutVars>
      </dgm:prSet>
      <dgm:spPr/>
      <dgm:t>
        <a:bodyPr/>
        <a:lstStyle/>
        <a:p>
          <a:endParaRPr lang="zh-CN" altLang="en-US"/>
        </a:p>
      </dgm:t>
    </dgm:pt>
    <dgm:pt modelId="{9A0C07AF-22E7-4C4E-929A-D90720A7815A}" type="pres">
      <dgm:prSet presAssocID="{BEFFA707-5904-4365-9CDB-9B3375332EC5}" presName="aSpace" presStyleCnt="0"/>
      <dgm:spPr/>
    </dgm:pt>
    <dgm:pt modelId="{8DF7791C-5D25-42D8-A72B-242E1B229193}" type="pres">
      <dgm:prSet presAssocID="{B869F2AE-7798-4A2B-9030-EF354AC9CBAE}" presName="aNode" presStyleLbl="fgAcc1" presStyleIdx="1" presStyleCnt="4">
        <dgm:presLayoutVars>
          <dgm:bulletEnabled val="1"/>
        </dgm:presLayoutVars>
      </dgm:prSet>
      <dgm:spPr/>
      <dgm:t>
        <a:bodyPr/>
        <a:lstStyle/>
        <a:p>
          <a:endParaRPr lang="zh-CN" altLang="en-US"/>
        </a:p>
      </dgm:t>
    </dgm:pt>
    <dgm:pt modelId="{94132A70-E7DE-448A-A0A3-563781847D07}" type="pres">
      <dgm:prSet presAssocID="{B869F2AE-7798-4A2B-9030-EF354AC9CBAE}" presName="aSpace" presStyleCnt="0"/>
      <dgm:spPr/>
    </dgm:pt>
    <dgm:pt modelId="{562FAEAE-9B30-4CD3-8022-584DA4E8AC62}" type="pres">
      <dgm:prSet presAssocID="{5AD765FC-A91D-441B-997E-CBB2C1E9D463}" presName="aNode" presStyleLbl="fgAcc1" presStyleIdx="2" presStyleCnt="4">
        <dgm:presLayoutVars>
          <dgm:bulletEnabled val="1"/>
        </dgm:presLayoutVars>
      </dgm:prSet>
      <dgm:spPr/>
      <dgm:t>
        <a:bodyPr/>
        <a:lstStyle/>
        <a:p>
          <a:endParaRPr lang="zh-CN" altLang="en-US"/>
        </a:p>
      </dgm:t>
    </dgm:pt>
    <dgm:pt modelId="{598E59F3-428E-4001-A605-B3DC4CD4AEE2}" type="pres">
      <dgm:prSet presAssocID="{5AD765FC-A91D-441B-997E-CBB2C1E9D463}" presName="aSpace" presStyleCnt="0"/>
      <dgm:spPr/>
    </dgm:pt>
    <dgm:pt modelId="{DB3C7341-7254-4F1A-A0A1-35364B247E3E}" type="pres">
      <dgm:prSet presAssocID="{BB781B74-4988-4677-8413-B22719996E43}" presName="aNode" presStyleLbl="fgAcc1" presStyleIdx="3" presStyleCnt="4">
        <dgm:presLayoutVars>
          <dgm:bulletEnabled val="1"/>
        </dgm:presLayoutVars>
      </dgm:prSet>
      <dgm:spPr/>
      <dgm:t>
        <a:bodyPr/>
        <a:lstStyle/>
        <a:p>
          <a:endParaRPr lang="zh-CN" altLang="en-US"/>
        </a:p>
      </dgm:t>
    </dgm:pt>
    <dgm:pt modelId="{301E3525-0018-4395-A005-87CC3F267D00}" type="pres">
      <dgm:prSet presAssocID="{BB781B74-4988-4677-8413-B22719996E43}" presName="aSpace" presStyleCnt="0"/>
      <dgm:spPr/>
    </dgm:pt>
  </dgm:ptLst>
  <dgm:cxnLst>
    <dgm:cxn modelId="{A94BCDB9-3D9F-4FBD-B2B3-6D0BAFF7CCCC}" srcId="{1F19DC0A-5B95-4B00-AAA1-479F8B636CCE}" destId="{5AD765FC-A91D-441B-997E-CBB2C1E9D463}" srcOrd="2" destOrd="0" parTransId="{25DB6B67-3DC8-4615-9B97-F4A83D4FF193}" sibTransId="{253E2DA0-85D1-46C4-9E3C-F6A3ED4A109A}"/>
    <dgm:cxn modelId="{11F2ADAF-2278-A74B-A573-200B74B2AE6F}" type="presOf" srcId="{BEFFA707-5904-4365-9CDB-9B3375332EC5}" destId="{1400D141-F169-45EF-A325-DC1679E5AFEA}" srcOrd="0" destOrd="0" presId="urn:microsoft.com/office/officeart/2005/8/layout/pyramid2"/>
    <dgm:cxn modelId="{69C393C7-638C-EC48-A836-125A3E206352}" type="presOf" srcId="{B869F2AE-7798-4A2B-9030-EF354AC9CBAE}" destId="{8DF7791C-5D25-42D8-A72B-242E1B229193}" srcOrd="0" destOrd="0" presId="urn:microsoft.com/office/officeart/2005/8/layout/pyramid2"/>
    <dgm:cxn modelId="{65CCE52B-954A-D84A-BA8B-2934570513F4}" type="presOf" srcId="{BB781B74-4988-4677-8413-B22719996E43}" destId="{DB3C7341-7254-4F1A-A0A1-35364B247E3E}" srcOrd="0" destOrd="0" presId="urn:microsoft.com/office/officeart/2005/8/layout/pyramid2"/>
    <dgm:cxn modelId="{37A38F36-7D19-40D1-B81F-DABD9AB0EA3B}" srcId="{1F19DC0A-5B95-4B00-AAA1-479F8B636CCE}" destId="{BB781B74-4988-4677-8413-B22719996E43}" srcOrd="3" destOrd="0" parTransId="{41DB3669-6164-4C9C-892A-CBA58C2C07B0}" sibTransId="{B18BEB97-9A22-4D8A-ABF1-86F35EE10740}"/>
    <dgm:cxn modelId="{8155F4AC-B2D1-EC4F-A6D4-F000324BD856}" type="presOf" srcId="{1F19DC0A-5B95-4B00-AAA1-479F8B636CCE}" destId="{1F9449C2-11E8-46D8-83D3-279AE79BD57D}" srcOrd="0" destOrd="0" presId="urn:microsoft.com/office/officeart/2005/8/layout/pyramid2"/>
    <dgm:cxn modelId="{12750C71-1837-0E41-9722-33BCAB36C22E}" type="presOf" srcId="{5AD765FC-A91D-441B-997E-CBB2C1E9D463}" destId="{562FAEAE-9B30-4CD3-8022-584DA4E8AC62}" srcOrd="0" destOrd="0" presId="urn:microsoft.com/office/officeart/2005/8/layout/pyramid2"/>
    <dgm:cxn modelId="{F593B0A9-5AAF-417E-8F8B-4DAB467A3754}" srcId="{1F19DC0A-5B95-4B00-AAA1-479F8B636CCE}" destId="{BEFFA707-5904-4365-9CDB-9B3375332EC5}" srcOrd="0" destOrd="0" parTransId="{58C67D47-F493-46E3-90E5-C8DC69A8775E}" sibTransId="{47305159-9D36-463C-B587-8B1EC2444F0B}"/>
    <dgm:cxn modelId="{8CC050FC-5211-4A88-A7FC-34F2EC45713D}" srcId="{1F19DC0A-5B95-4B00-AAA1-479F8B636CCE}" destId="{B869F2AE-7798-4A2B-9030-EF354AC9CBAE}" srcOrd="1" destOrd="0" parTransId="{9F0A86E2-38AE-4F10-A708-6ADAED3145DC}" sibTransId="{E6BB67CC-1EB4-4905-9178-651A45ADA54D}"/>
    <dgm:cxn modelId="{A06ED0F8-A391-0641-8B03-D7EACD999B7D}" type="presParOf" srcId="{1F9449C2-11E8-46D8-83D3-279AE79BD57D}" destId="{2B7C952A-7FC7-480D-953A-6DB2467D1D1F}" srcOrd="0" destOrd="0" presId="urn:microsoft.com/office/officeart/2005/8/layout/pyramid2"/>
    <dgm:cxn modelId="{1C54898C-B84D-8F4F-BA06-F7035E9C151E}" type="presParOf" srcId="{1F9449C2-11E8-46D8-83D3-279AE79BD57D}" destId="{64D107F1-9301-45D7-8D04-335A567B5A15}" srcOrd="1" destOrd="0" presId="urn:microsoft.com/office/officeart/2005/8/layout/pyramid2"/>
    <dgm:cxn modelId="{FE21E08C-F205-A344-804F-974D2E17AC41}" type="presParOf" srcId="{64D107F1-9301-45D7-8D04-335A567B5A15}" destId="{1400D141-F169-45EF-A325-DC1679E5AFEA}" srcOrd="0" destOrd="0" presId="urn:microsoft.com/office/officeart/2005/8/layout/pyramid2"/>
    <dgm:cxn modelId="{41FC7BEA-38CA-324E-B3EC-9FAF51E137B3}" type="presParOf" srcId="{64D107F1-9301-45D7-8D04-335A567B5A15}" destId="{9A0C07AF-22E7-4C4E-929A-D90720A7815A}" srcOrd="1" destOrd="0" presId="urn:microsoft.com/office/officeart/2005/8/layout/pyramid2"/>
    <dgm:cxn modelId="{D6510410-B697-914C-A3E5-C98BCB96A23C}" type="presParOf" srcId="{64D107F1-9301-45D7-8D04-335A567B5A15}" destId="{8DF7791C-5D25-42D8-A72B-242E1B229193}" srcOrd="2" destOrd="0" presId="urn:microsoft.com/office/officeart/2005/8/layout/pyramid2"/>
    <dgm:cxn modelId="{50038483-AF77-B84C-8E5C-2936D3136D42}" type="presParOf" srcId="{64D107F1-9301-45D7-8D04-335A567B5A15}" destId="{94132A70-E7DE-448A-A0A3-563781847D07}" srcOrd="3" destOrd="0" presId="urn:microsoft.com/office/officeart/2005/8/layout/pyramid2"/>
    <dgm:cxn modelId="{0DA1E0A8-8392-6A4C-9318-4A19CFD35132}" type="presParOf" srcId="{64D107F1-9301-45D7-8D04-335A567B5A15}" destId="{562FAEAE-9B30-4CD3-8022-584DA4E8AC62}" srcOrd="4" destOrd="0" presId="urn:microsoft.com/office/officeart/2005/8/layout/pyramid2"/>
    <dgm:cxn modelId="{9F164174-BA8F-3541-9516-BC5FC84A7850}" type="presParOf" srcId="{64D107F1-9301-45D7-8D04-335A567B5A15}" destId="{598E59F3-428E-4001-A605-B3DC4CD4AEE2}" srcOrd="5" destOrd="0" presId="urn:microsoft.com/office/officeart/2005/8/layout/pyramid2"/>
    <dgm:cxn modelId="{7A6309A8-D6F8-DE4A-8999-987EB966FCD1}" type="presParOf" srcId="{64D107F1-9301-45D7-8D04-335A567B5A15}" destId="{DB3C7341-7254-4F1A-A0A1-35364B247E3E}" srcOrd="6" destOrd="0" presId="urn:microsoft.com/office/officeart/2005/8/layout/pyramid2"/>
    <dgm:cxn modelId="{2DA962F2-3E71-804A-9F4A-D3C7196F6EB3}" type="presParOf" srcId="{64D107F1-9301-45D7-8D04-335A567B5A15}" destId="{301E3525-0018-4395-A005-87CC3F267D00}"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E37B4EE3-E6A6-4749-805D-CD0A4680DFD1}" type="doc">
      <dgm:prSet loTypeId="urn:microsoft.com/office/officeart/2005/8/layout/vList5" loCatId="list" qsTypeId="urn:microsoft.com/office/officeart/2005/8/quickstyle/simple2" qsCatId="simple" csTypeId="urn:microsoft.com/office/officeart/2005/8/colors/colorful2" csCatId="colorful" phldr="1"/>
      <dgm:spPr/>
      <dgm:t>
        <a:bodyPr/>
        <a:lstStyle/>
        <a:p>
          <a:endParaRPr lang="zh-CN" altLang="en-US"/>
        </a:p>
      </dgm:t>
    </dgm:pt>
    <dgm:pt modelId="{7CAF962B-36CD-6E48-93E1-F825BAEA4AEB}">
      <dgm:prSet custT="1"/>
      <dgm:spPr/>
      <dgm:t>
        <a:bodyPr/>
        <a:lstStyle/>
        <a:p>
          <a:pPr rtl="0"/>
          <a:r>
            <a:rPr lang="zh-CN" altLang="en-US" sz="2400" dirty="0" smtClean="0">
              <a:latin typeface="Microsoft YaHei" charset="0"/>
              <a:ea typeface="Microsoft YaHei" charset="0"/>
              <a:cs typeface="Microsoft YaHei" charset="0"/>
            </a:rPr>
            <a:t>流量分析</a:t>
          </a:r>
          <a:endParaRPr lang="zh-CN" altLang="en-US" sz="2400" dirty="0">
            <a:latin typeface="Microsoft YaHei" charset="0"/>
            <a:ea typeface="Microsoft YaHei" charset="0"/>
            <a:cs typeface="Microsoft YaHei" charset="0"/>
          </a:endParaRPr>
        </a:p>
      </dgm:t>
    </dgm:pt>
    <dgm:pt modelId="{8E6EECD3-5051-CA49-ADE8-C0E375CBE520}" type="parTrans" cxnId="{EFB42434-7F9B-FE45-96CD-71FC8FAA0945}">
      <dgm:prSet/>
      <dgm:spPr/>
      <dgm:t>
        <a:bodyPr/>
        <a:lstStyle/>
        <a:p>
          <a:endParaRPr lang="zh-CN" altLang="en-US">
            <a:latin typeface="Microsoft YaHei" charset="0"/>
            <a:ea typeface="Microsoft YaHei" charset="0"/>
            <a:cs typeface="Microsoft YaHei" charset="0"/>
          </a:endParaRPr>
        </a:p>
      </dgm:t>
    </dgm:pt>
    <dgm:pt modelId="{DDE9A091-D9F0-AD45-BD77-E76AAB85B005}" type="sibTrans" cxnId="{EFB42434-7F9B-FE45-96CD-71FC8FAA0945}">
      <dgm:prSet/>
      <dgm:spPr/>
      <dgm:t>
        <a:bodyPr/>
        <a:lstStyle/>
        <a:p>
          <a:endParaRPr lang="zh-CN" altLang="en-US">
            <a:latin typeface="Microsoft YaHei" charset="0"/>
            <a:ea typeface="Microsoft YaHei" charset="0"/>
            <a:cs typeface="Microsoft YaHei" charset="0"/>
          </a:endParaRPr>
        </a:p>
      </dgm:t>
    </dgm:pt>
    <dgm:pt modelId="{7F93E0D8-C4AD-0B4E-87D7-17D59BF7E334}">
      <dgm:prSet custT="1"/>
      <dgm:spPr/>
      <dgm:t>
        <a:bodyPr/>
        <a:lstStyle/>
        <a:p>
          <a:pPr rtl="0"/>
          <a:r>
            <a:rPr lang="zh-CN" altLang="en-US" sz="1200" dirty="0" smtClean="0">
              <a:latin typeface="Microsoft YaHei" charset="0"/>
              <a:ea typeface="Microsoft YaHei" charset="0"/>
              <a:cs typeface="Microsoft YaHei" charset="0"/>
            </a:rPr>
            <a:t>静态检测引擎与动态检测引擎结合，分析异常流量，发现</a:t>
          </a:r>
          <a:r>
            <a:rPr lang="en-US" altLang="zh-CN" sz="1200" dirty="0" err="1" smtClean="0">
              <a:latin typeface="Microsoft YaHei" charset="0"/>
              <a:ea typeface="Microsoft YaHei" charset="0"/>
              <a:cs typeface="Microsoft YaHei" charset="0"/>
            </a:rPr>
            <a:t>DDoS</a:t>
          </a:r>
          <a:r>
            <a:rPr lang="zh-CN" altLang="en-US" sz="1200" dirty="0" smtClean="0">
              <a:latin typeface="Microsoft YaHei" charset="0"/>
              <a:ea typeface="Microsoft YaHei" charset="0"/>
              <a:cs typeface="Microsoft YaHei" charset="0"/>
            </a:rPr>
            <a:t>攻击。</a:t>
          </a:r>
          <a:endParaRPr lang="zh-CN" altLang="en-US" sz="1200" dirty="0">
            <a:latin typeface="Microsoft YaHei" charset="0"/>
            <a:ea typeface="Microsoft YaHei" charset="0"/>
            <a:cs typeface="Microsoft YaHei" charset="0"/>
          </a:endParaRPr>
        </a:p>
      </dgm:t>
    </dgm:pt>
    <dgm:pt modelId="{E5B4F5B2-0648-864F-8B32-2C622815D3AD}" type="parTrans" cxnId="{8C6C48CD-34BB-D548-910B-BFCCD93F29FC}">
      <dgm:prSet/>
      <dgm:spPr/>
      <dgm:t>
        <a:bodyPr/>
        <a:lstStyle/>
        <a:p>
          <a:endParaRPr lang="zh-CN" altLang="en-US">
            <a:latin typeface="Microsoft YaHei" charset="0"/>
            <a:ea typeface="Microsoft YaHei" charset="0"/>
            <a:cs typeface="Microsoft YaHei" charset="0"/>
          </a:endParaRPr>
        </a:p>
      </dgm:t>
    </dgm:pt>
    <dgm:pt modelId="{D99EB862-5676-2541-A78A-EF50526B2EF6}" type="sibTrans" cxnId="{8C6C48CD-34BB-D548-910B-BFCCD93F29FC}">
      <dgm:prSet/>
      <dgm:spPr/>
      <dgm:t>
        <a:bodyPr/>
        <a:lstStyle/>
        <a:p>
          <a:endParaRPr lang="zh-CN" altLang="en-US">
            <a:latin typeface="Microsoft YaHei" charset="0"/>
            <a:ea typeface="Microsoft YaHei" charset="0"/>
            <a:cs typeface="Microsoft YaHei" charset="0"/>
          </a:endParaRPr>
        </a:p>
      </dgm:t>
    </dgm:pt>
    <dgm:pt modelId="{43606B7E-F9E9-7846-AA05-74026B8BA485}">
      <dgm:prSet custT="1"/>
      <dgm:spPr/>
      <dgm:t>
        <a:bodyPr/>
        <a:lstStyle/>
        <a:p>
          <a:pPr rtl="0"/>
          <a:r>
            <a:rPr lang="zh-CN" altLang="en-US" sz="2400" dirty="0" smtClean="0">
              <a:latin typeface="Microsoft YaHei" charset="0"/>
              <a:ea typeface="Microsoft YaHei" charset="0"/>
              <a:cs typeface="Microsoft YaHei" charset="0"/>
            </a:rPr>
            <a:t>动态监测</a:t>
          </a:r>
          <a:endParaRPr lang="zh-CN" altLang="en-US" sz="2400" dirty="0">
            <a:latin typeface="Microsoft YaHei" charset="0"/>
            <a:ea typeface="Microsoft YaHei" charset="0"/>
            <a:cs typeface="Microsoft YaHei" charset="0"/>
          </a:endParaRPr>
        </a:p>
      </dgm:t>
    </dgm:pt>
    <dgm:pt modelId="{32EAEB6E-B021-A449-9317-045DA56B1276}" type="parTrans" cxnId="{9671D975-0296-9842-B18E-BA6C01F4C5A6}">
      <dgm:prSet/>
      <dgm:spPr/>
      <dgm:t>
        <a:bodyPr/>
        <a:lstStyle/>
        <a:p>
          <a:endParaRPr lang="zh-CN" altLang="en-US">
            <a:latin typeface="Microsoft YaHei" charset="0"/>
            <a:ea typeface="Microsoft YaHei" charset="0"/>
            <a:cs typeface="Microsoft YaHei" charset="0"/>
          </a:endParaRPr>
        </a:p>
      </dgm:t>
    </dgm:pt>
    <dgm:pt modelId="{626E49A1-AC7F-7644-B980-5702F6C87B74}" type="sibTrans" cxnId="{9671D975-0296-9842-B18E-BA6C01F4C5A6}">
      <dgm:prSet/>
      <dgm:spPr/>
      <dgm:t>
        <a:bodyPr/>
        <a:lstStyle/>
        <a:p>
          <a:endParaRPr lang="zh-CN" altLang="en-US">
            <a:latin typeface="Microsoft YaHei" charset="0"/>
            <a:ea typeface="Microsoft YaHei" charset="0"/>
            <a:cs typeface="Microsoft YaHei" charset="0"/>
          </a:endParaRPr>
        </a:p>
      </dgm:t>
    </dgm:pt>
    <dgm:pt modelId="{1D51CF85-59D5-BA4C-98EE-023F8CEF0742}">
      <dgm:prSet custT="1"/>
      <dgm:spPr/>
      <dgm:t>
        <a:bodyPr/>
        <a:lstStyle/>
        <a:p>
          <a:pPr rtl="0"/>
          <a:r>
            <a:rPr lang="zh-CN" altLang="en-US" sz="1200" dirty="0" smtClean="0">
              <a:latin typeface="Microsoft YaHei" charset="0"/>
              <a:ea typeface="Microsoft YaHei" charset="0"/>
              <a:cs typeface="Microsoft YaHei" charset="0"/>
            </a:rPr>
            <a:t>通过机器学习，学习历史流量数据，形成流量阈值曲线，大幅度降低吴宝路。</a:t>
          </a:r>
          <a:endParaRPr lang="zh-CN" altLang="en-US" sz="1200" dirty="0">
            <a:latin typeface="Microsoft YaHei" charset="0"/>
            <a:ea typeface="Microsoft YaHei" charset="0"/>
            <a:cs typeface="Microsoft YaHei" charset="0"/>
          </a:endParaRPr>
        </a:p>
      </dgm:t>
    </dgm:pt>
    <dgm:pt modelId="{FCC099C9-332C-6541-B74C-3759BD4EFFF8}" type="parTrans" cxnId="{84F902E1-1EE6-1445-B9E5-13BC535F50DF}">
      <dgm:prSet/>
      <dgm:spPr/>
      <dgm:t>
        <a:bodyPr/>
        <a:lstStyle/>
        <a:p>
          <a:endParaRPr lang="zh-CN" altLang="en-US">
            <a:latin typeface="Microsoft YaHei" charset="0"/>
            <a:ea typeface="Microsoft YaHei" charset="0"/>
            <a:cs typeface="Microsoft YaHei" charset="0"/>
          </a:endParaRPr>
        </a:p>
      </dgm:t>
    </dgm:pt>
    <dgm:pt modelId="{AA6C4D75-3071-C840-97E5-5C1192F8E0B0}" type="sibTrans" cxnId="{84F902E1-1EE6-1445-B9E5-13BC535F50DF}">
      <dgm:prSet/>
      <dgm:spPr/>
      <dgm:t>
        <a:bodyPr/>
        <a:lstStyle/>
        <a:p>
          <a:endParaRPr lang="zh-CN" altLang="en-US">
            <a:latin typeface="Microsoft YaHei" charset="0"/>
            <a:ea typeface="Microsoft YaHei" charset="0"/>
            <a:cs typeface="Microsoft YaHei" charset="0"/>
          </a:endParaRPr>
        </a:p>
      </dgm:t>
    </dgm:pt>
    <dgm:pt modelId="{6B40AAA8-CCF7-1647-9E4B-AB490FF09065}">
      <dgm:prSet custT="1"/>
      <dgm:spPr/>
      <dgm:t>
        <a:bodyPr/>
        <a:lstStyle/>
        <a:p>
          <a:pPr rtl="0"/>
          <a:r>
            <a:rPr lang="zh-CN" altLang="en-US" sz="2400" dirty="0" smtClean="0">
              <a:latin typeface="Microsoft YaHei" charset="0"/>
              <a:ea typeface="Microsoft YaHei" charset="0"/>
              <a:cs typeface="Microsoft YaHei" charset="0"/>
            </a:rPr>
            <a:t>事件可视化</a:t>
          </a:r>
          <a:endParaRPr lang="zh-CN" altLang="en-US" sz="2400" dirty="0">
            <a:latin typeface="Microsoft YaHei" charset="0"/>
            <a:ea typeface="Microsoft YaHei" charset="0"/>
            <a:cs typeface="Microsoft YaHei" charset="0"/>
          </a:endParaRPr>
        </a:p>
      </dgm:t>
    </dgm:pt>
    <dgm:pt modelId="{5E24DB9F-C616-E147-95B2-F30FBEB83A6C}" type="parTrans" cxnId="{D09B8330-1923-9E47-A195-34B34EAACCE0}">
      <dgm:prSet/>
      <dgm:spPr/>
      <dgm:t>
        <a:bodyPr/>
        <a:lstStyle/>
        <a:p>
          <a:endParaRPr lang="zh-CN" altLang="en-US">
            <a:latin typeface="Microsoft YaHei" charset="0"/>
            <a:ea typeface="Microsoft YaHei" charset="0"/>
            <a:cs typeface="Microsoft YaHei" charset="0"/>
          </a:endParaRPr>
        </a:p>
      </dgm:t>
    </dgm:pt>
    <dgm:pt modelId="{44C62580-A7DA-AC45-9127-C39D99730CEB}" type="sibTrans" cxnId="{D09B8330-1923-9E47-A195-34B34EAACCE0}">
      <dgm:prSet/>
      <dgm:spPr/>
      <dgm:t>
        <a:bodyPr/>
        <a:lstStyle/>
        <a:p>
          <a:endParaRPr lang="zh-CN" altLang="en-US">
            <a:latin typeface="Microsoft YaHei" charset="0"/>
            <a:ea typeface="Microsoft YaHei" charset="0"/>
            <a:cs typeface="Microsoft YaHei" charset="0"/>
          </a:endParaRPr>
        </a:p>
      </dgm:t>
    </dgm:pt>
    <dgm:pt modelId="{6B3095C6-00A9-734B-863D-C888421D316C}">
      <dgm:prSet custT="1"/>
      <dgm:spPr/>
      <dgm:t>
        <a:bodyPr/>
        <a:lstStyle/>
        <a:p>
          <a:pPr rtl="0"/>
          <a:r>
            <a:rPr lang="zh-CN" altLang="en-US" sz="1200" dirty="0" smtClean="0">
              <a:latin typeface="Microsoft YaHei" charset="0"/>
              <a:ea typeface="Microsoft YaHei" charset="0"/>
              <a:cs typeface="Microsoft YaHei" charset="0"/>
            </a:rPr>
            <a:t>实现</a:t>
          </a:r>
          <a:r>
            <a:rPr lang="en-US" altLang="zh-CN" sz="1200" dirty="0" err="1" smtClean="0">
              <a:latin typeface="Microsoft YaHei" charset="0"/>
              <a:ea typeface="Microsoft YaHei" charset="0"/>
              <a:cs typeface="Microsoft YaHei" charset="0"/>
            </a:rPr>
            <a:t>DDoS</a:t>
          </a:r>
          <a:r>
            <a:rPr lang="zh-CN" altLang="en-US" sz="1200" dirty="0" smtClean="0">
              <a:latin typeface="Microsoft YaHei" charset="0"/>
              <a:ea typeface="Microsoft YaHei" charset="0"/>
              <a:cs typeface="Microsoft YaHei" charset="0"/>
            </a:rPr>
            <a:t>攻击事件的可视化，并能够结合资产以攻击地图的形式展示</a:t>
          </a:r>
          <a:r>
            <a:rPr lang="en-US" altLang="zh-CN" sz="1200" dirty="0" err="1" smtClean="0">
              <a:latin typeface="Microsoft YaHei" charset="0"/>
              <a:ea typeface="Microsoft YaHei" charset="0"/>
              <a:cs typeface="Microsoft YaHei" charset="0"/>
            </a:rPr>
            <a:t>DDoS</a:t>
          </a:r>
          <a:r>
            <a:rPr lang="zh-CN" altLang="en-US" sz="1200" dirty="0" smtClean="0">
              <a:latin typeface="Microsoft YaHei" charset="0"/>
              <a:ea typeface="Microsoft YaHei" charset="0"/>
              <a:cs typeface="Microsoft YaHei" charset="0"/>
            </a:rPr>
            <a:t>攻击。</a:t>
          </a:r>
          <a:endParaRPr lang="zh-CN" altLang="en-US" sz="1200" dirty="0">
            <a:latin typeface="Microsoft YaHei" charset="0"/>
            <a:ea typeface="Microsoft YaHei" charset="0"/>
            <a:cs typeface="Microsoft YaHei" charset="0"/>
          </a:endParaRPr>
        </a:p>
      </dgm:t>
    </dgm:pt>
    <dgm:pt modelId="{E58EB3FC-165A-C749-B0D7-907A282D384E}" type="parTrans" cxnId="{12F3456B-1088-004D-B574-E2510CF818B4}">
      <dgm:prSet/>
      <dgm:spPr/>
      <dgm:t>
        <a:bodyPr/>
        <a:lstStyle/>
        <a:p>
          <a:endParaRPr lang="zh-CN" altLang="en-US">
            <a:latin typeface="Microsoft YaHei" charset="0"/>
            <a:ea typeface="Microsoft YaHei" charset="0"/>
            <a:cs typeface="Microsoft YaHei" charset="0"/>
          </a:endParaRPr>
        </a:p>
      </dgm:t>
    </dgm:pt>
    <dgm:pt modelId="{5FA6C00D-F7F5-BB43-8858-8A0DBDF4508A}" type="sibTrans" cxnId="{12F3456B-1088-004D-B574-E2510CF818B4}">
      <dgm:prSet/>
      <dgm:spPr/>
      <dgm:t>
        <a:bodyPr/>
        <a:lstStyle/>
        <a:p>
          <a:endParaRPr lang="zh-CN" altLang="en-US">
            <a:latin typeface="Microsoft YaHei" charset="0"/>
            <a:ea typeface="Microsoft YaHei" charset="0"/>
            <a:cs typeface="Microsoft YaHei" charset="0"/>
          </a:endParaRPr>
        </a:p>
      </dgm:t>
    </dgm:pt>
    <dgm:pt modelId="{43CA22C9-EA1E-474F-A021-9F1EE0BF44BC}" type="pres">
      <dgm:prSet presAssocID="{E37B4EE3-E6A6-4749-805D-CD0A4680DFD1}" presName="Name0" presStyleCnt="0">
        <dgm:presLayoutVars>
          <dgm:dir/>
          <dgm:animLvl val="lvl"/>
          <dgm:resizeHandles val="exact"/>
        </dgm:presLayoutVars>
      </dgm:prSet>
      <dgm:spPr/>
      <dgm:t>
        <a:bodyPr/>
        <a:lstStyle/>
        <a:p>
          <a:endParaRPr lang="zh-CN" altLang="en-US"/>
        </a:p>
      </dgm:t>
    </dgm:pt>
    <dgm:pt modelId="{A68C873A-A902-4C68-BB3D-C6546FE877DF}" type="pres">
      <dgm:prSet presAssocID="{7CAF962B-36CD-6E48-93E1-F825BAEA4AEB}" presName="linNode" presStyleCnt="0"/>
      <dgm:spPr/>
    </dgm:pt>
    <dgm:pt modelId="{30EB78BC-6E9C-4BF9-BD1A-832CF78C234E}" type="pres">
      <dgm:prSet presAssocID="{7CAF962B-36CD-6E48-93E1-F825BAEA4AEB}" presName="parentText" presStyleLbl="node1" presStyleIdx="0" presStyleCnt="3">
        <dgm:presLayoutVars>
          <dgm:chMax val="1"/>
          <dgm:bulletEnabled val="1"/>
        </dgm:presLayoutVars>
      </dgm:prSet>
      <dgm:spPr/>
      <dgm:t>
        <a:bodyPr/>
        <a:lstStyle/>
        <a:p>
          <a:endParaRPr lang="zh-CN" altLang="en-US"/>
        </a:p>
      </dgm:t>
    </dgm:pt>
    <dgm:pt modelId="{DA059454-B227-4BD5-8715-903ED354AFBB}" type="pres">
      <dgm:prSet presAssocID="{7CAF962B-36CD-6E48-93E1-F825BAEA4AEB}" presName="descendantText" presStyleLbl="alignAccFollowNode1" presStyleIdx="0" presStyleCnt="3">
        <dgm:presLayoutVars>
          <dgm:bulletEnabled val="1"/>
        </dgm:presLayoutVars>
      </dgm:prSet>
      <dgm:spPr/>
      <dgm:t>
        <a:bodyPr/>
        <a:lstStyle/>
        <a:p>
          <a:endParaRPr lang="zh-CN" altLang="en-US"/>
        </a:p>
      </dgm:t>
    </dgm:pt>
    <dgm:pt modelId="{4EED96BC-AF9D-451D-9A1C-978AEA2F23B0}" type="pres">
      <dgm:prSet presAssocID="{DDE9A091-D9F0-AD45-BD77-E76AAB85B005}" presName="sp" presStyleCnt="0"/>
      <dgm:spPr/>
    </dgm:pt>
    <dgm:pt modelId="{5FBAC47E-BAD4-453F-A26F-F84F4322DCA9}" type="pres">
      <dgm:prSet presAssocID="{43606B7E-F9E9-7846-AA05-74026B8BA485}" presName="linNode" presStyleCnt="0"/>
      <dgm:spPr/>
    </dgm:pt>
    <dgm:pt modelId="{0B08C378-4BB5-40B2-A720-D9E352711FB5}" type="pres">
      <dgm:prSet presAssocID="{43606B7E-F9E9-7846-AA05-74026B8BA485}" presName="parentText" presStyleLbl="node1" presStyleIdx="1" presStyleCnt="3">
        <dgm:presLayoutVars>
          <dgm:chMax val="1"/>
          <dgm:bulletEnabled val="1"/>
        </dgm:presLayoutVars>
      </dgm:prSet>
      <dgm:spPr/>
      <dgm:t>
        <a:bodyPr/>
        <a:lstStyle/>
        <a:p>
          <a:endParaRPr lang="zh-CN" altLang="en-US"/>
        </a:p>
      </dgm:t>
    </dgm:pt>
    <dgm:pt modelId="{888D9C24-3182-4789-B4E4-ACF24E3701CB}" type="pres">
      <dgm:prSet presAssocID="{43606B7E-F9E9-7846-AA05-74026B8BA485}" presName="descendantText" presStyleLbl="alignAccFollowNode1" presStyleIdx="1" presStyleCnt="3">
        <dgm:presLayoutVars>
          <dgm:bulletEnabled val="1"/>
        </dgm:presLayoutVars>
      </dgm:prSet>
      <dgm:spPr/>
      <dgm:t>
        <a:bodyPr/>
        <a:lstStyle/>
        <a:p>
          <a:endParaRPr lang="zh-CN" altLang="en-US"/>
        </a:p>
      </dgm:t>
    </dgm:pt>
    <dgm:pt modelId="{DEF0374C-2E0D-4789-9298-6978294EA82C}" type="pres">
      <dgm:prSet presAssocID="{626E49A1-AC7F-7644-B980-5702F6C87B74}" presName="sp" presStyleCnt="0"/>
      <dgm:spPr/>
    </dgm:pt>
    <dgm:pt modelId="{FC7C82A0-9F74-4A52-B611-E7D1D6921411}" type="pres">
      <dgm:prSet presAssocID="{6B40AAA8-CCF7-1647-9E4B-AB490FF09065}" presName="linNode" presStyleCnt="0"/>
      <dgm:spPr/>
    </dgm:pt>
    <dgm:pt modelId="{F48C7983-BF53-42B4-A649-4045C24D1385}" type="pres">
      <dgm:prSet presAssocID="{6B40AAA8-CCF7-1647-9E4B-AB490FF09065}" presName="parentText" presStyleLbl="node1" presStyleIdx="2" presStyleCnt="3">
        <dgm:presLayoutVars>
          <dgm:chMax val="1"/>
          <dgm:bulletEnabled val="1"/>
        </dgm:presLayoutVars>
      </dgm:prSet>
      <dgm:spPr/>
      <dgm:t>
        <a:bodyPr/>
        <a:lstStyle/>
        <a:p>
          <a:endParaRPr lang="zh-CN" altLang="en-US"/>
        </a:p>
      </dgm:t>
    </dgm:pt>
    <dgm:pt modelId="{EDBBB879-868F-444F-B008-98DB95C628AB}" type="pres">
      <dgm:prSet presAssocID="{6B40AAA8-CCF7-1647-9E4B-AB490FF09065}" presName="descendantText" presStyleLbl="alignAccFollowNode1" presStyleIdx="2" presStyleCnt="3">
        <dgm:presLayoutVars>
          <dgm:bulletEnabled val="1"/>
        </dgm:presLayoutVars>
      </dgm:prSet>
      <dgm:spPr/>
      <dgm:t>
        <a:bodyPr/>
        <a:lstStyle/>
        <a:p>
          <a:endParaRPr lang="zh-CN" altLang="en-US"/>
        </a:p>
      </dgm:t>
    </dgm:pt>
  </dgm:ptLst>
  <dgm:cxnLst>
    <dgm:cxn modelId="{58B61973-B1BA-4E18-A712-62FA860AC5C3}" type="presOf" srcId="{7F93E0D8-C4AD-0B4E-87D7-17D59BF7E334}" destId="{DA059454-B227-4BD5-8715-903ED354AFBB}" srcOrd="0" destOrd="0" presId="urn:microsoft.com/office/officeart/2005/8/layout/vList5"/>
    <dgm:cxn modelId="{9671D975-0296-9842-B18E-BA6C01F4C5A6}" srcId="{E37B4EE3-E6A6-4749-805D-CD0A4680DFD1}" destId="{43606B7E-F9E9-7846-AA05-74026B8BA485}" srcOrd="1" destOrd="0" parTransId="{32EAEB6E-B021-A449-9317-045DA56B1276}" sibTransId="{626E49A1-AC7F-7644-B980-5702F6C87B74}"/>
    <dgm:cxn modelId="{8C6C48CD-34BB-D548-910B-BFCCD93F29FC}" srcId="{7CAF962B-36CD-6E48-93E1-F825BAEA4AEB}" destId="{7F93E0D8-C4AD-0B4E-87D7-17D59BF7E334}" srcOrd="0" destOrd="0" parTransId="{E5B4F5B2-0648-864F-8B32-2C622815D3AD}" sibTransId="{D99EB862-5676-2541-A78A-EF50526B2EF6}"/>
    <dgm:cxn modelId="{12F3456B-1088-004D-B574-E2510CF818B4}" srcId="{6B40AAA8-CCF7-1647-9E4B-AB490FF09065}" destId="{6B3095C6-00A9-734B-863D-C888421D316C}" srcOrd="0" destOrd="0" parTransId="{E58EB3FC-165A-C749-B0D7-907A282D384E}" sibTransId="{5FA6C00D-F7F5-BB43-8858-8A0DBDF4508A}"/>
    <dgm:cxn modelId="{84F902E1-1EE6-1445-B9E5-13BC535F50DF}" srcId="{43606B7E-F9E9-7846-AA05-74026B8BA485}" destId="{1D51CF85-59D5-BA4C-98EE-023F8CEF0742}" srcOrd="0" destOrd="0" parTransId="{FCC099C9-332C-6541-B74C-3759BD4EFFF8}" sibTransId="{AA6C4D75-3071-C840-97E5-5C1192F8E0B0}"/>
    <dgm:cxn modelId="{BDFFC815-30EC-4FEB-8DCC-78CABDCB5451}" type="presOf" srcId="{1D51CF85-59D5-BA4C-98EE-023F8CEF0742}" destId="{888D9C24-3182-4789-B4E4-ACF24E3701CB}" srcOrd="0" destOrd="0" presId="urn:microsoft.com/office/officeart/2005/8/layout/vList5"/>
    <dgm:cxn modelId="{D09B8330-1923-9E47-A195-34B34EAACCE0}" srcId="{E37B4EE3-E6A6-4749-805D-CD0A4680DFD1}" destId="{6B40AAA8-CCF7-1647-9E4B-AB490FF09065}" srcOrd="2" destOrd="0" parTransId="{5E24DB9F-C616-E147-95B2-F30FBEB83A6C}" sibTransId="{44C62580-A7DA-AC45-9127-C39D99730CEB}"/>
    <dgm:cxn modelId="{1C1EAA5A-B312-4C00-B7B6-D0B1F7318400}" type="presOf" srcId="{E37B4EE3-E6A6-4749-805D-CD0A4680DFD1}" destId="{43CA22C9-EA1E-474F-A021-9F1EE0BF44BC}" srcOrd="0" destOrd="0" presId="urn:microsoft.com/office/officeart/2005/8/layout/vList5"/>
    <dgm:cxn modelId="{EFB42434-7F9B-FE45-96CD-71FC8FAA0945}" srcId="{E37B4EE3-E6A6-4749-805D-CD0A4680DFD1}" destId="{7CAF962B-36CD-6E48-93E1-F825BAEA4AEB}" srcOrd="0" destOrd="0" parTransId="{8E6EECD3-5051-CA49-ADE8-C0E375CBE520}" sibTransId="{DDE9A091-D9F0-AD45-BD77-E76AAB85B005}"/>
    <dgm:cxn modelId="{63624D22-EFC5-469E-A7FA-A67950C56174}" type="presOf" srcId="{43606B7E-F9E9-7846-AA05-74026B8BA485}" destId="{0B08C378-4BB5-40B2-A720-D9E352711FB5}" srcOrd="0" destOrd="0" presId="urn:microsoft.com/office/officeart/2005/8/layout/vList5"/>
    <dgm:cxn modelId="{7CD94AE2-EFF4-4E64-8505-CCF278948BF1}" type="presOf" srcId="{7CAF962B-36CD-6E48-93E1-F825BAEA4AEB}" destId="{30EB78BC-6E9C-4BF9-BD1A-832CF78C234E}" srcOrd="0" destOrd="0" presId="urn:microsoft.com/office/officeart/2005/8/layout/vList5"/>
    <dgm:cxn modelId="{1A4493E5-3E5E-4456-AE57-D40F6540A834}" type="presOf" srcId="{6B3095C6-00A9-734B-863D-C888421D316C}" destId="{EDBBB879-868F-444F-B008-98DB95C628AB}" srcOrd="0" destOrd="0" presId="urn:microsoft.com/office/officeart/2005/8/layout/vList5"/>
    <dgm:cxn modelId="{B98DFA7D-070A-4A25-9DD6-C6593F0BC533}" type="presOf" srcId="{6B40AAA8-CCF7-1647-9E4B-AB490FF09065}" destId="{F48C7983-BF53-42B4-A649-4045C24D1385}" srcOrd="0" destOrd="0" presId="urn:microsoft.com/office/officeart/2005/8/layout/vList5"/>
    <dgm:cxn modelId="{376878D4-D673-4F86-9E56-64D6D5DEB2A6}" type="presParOf" srcId="{43CA22C9-EA1E-474F-A021-9F1EE0BF44BC}" destId="{A68C873A-A902-4C68-BB3D-C6546FE877DF}" srcOrd="0" destOrd="0" presId="urn:microsoft.com/office/officeart/2005/8/layout/vList5"/>
    <dgm:cxn modelId="{757F6165-1950-4D07-981C-0787CEC2FDDA}" type="presParOf" srcId="{A68C873A-A902-4C68-BB3D-C6546FE877DF}" destId="{30EB78BC-6E9C-4BF9-BD1A-832CF78C234E}" srcOrd="0" destOrd="0" presId="urn:microsoft.com/office/officeart/2005/8/layout/vList5"/>
    <dgm:cxn modelId="{0F958AC7-BA21-4C84-83A2-45E7700A00DF}" type="presParOf" srcId="{A68C873A-A902-4C68-BB3D-C6546FE877DF}" destId="{DA059454-B227-4BD5-8715-903ED354AFBB}" srcOrd="1" destOrd="0" presId="urn:microsoft.com/office/officeart/2005/8/layout/vList5"/>
    <dgm:cxn modelId="{D739AAEA-E871-48B6-8731-97EB0A197630}" type="presParOf" srcId="{43CA22C9-EA1E-474F-A021-9F1EE0BF44BC}" destId="{4EED96BC-AF9D-451D-9A1C-978AEA2F23B0}" srcOrd="1" destOrd="0" presId="urn:microsoft.com/office/officeart/2005/8/layout/vList5"/>
    <dgm:cxn modelId="{F74BE652-D7B2-47FB-B054-70BD1F8562FB}" type="presParOf" srcId="{43CA22C9-EA1E-474F-A021-9F1EE0BF44BC}" destId="{5FBAC47E-BAD4-453F-A26F-F84F4322DCA9}" srcOrd="2" destOrd="0" presId="urn:microsoft.com/office/officeart/2005/8/layout/vList5"/>
    <dgm:cxn modelId="{EA278E5D-3627-4480-A7A3-F80EE54F8897}" type="presParOf" srcId="{5FBAC47E-BAD4-453F-A26F-F84F4322DCA9}" destId="{0B08C378-4BB5-40B2-A720-D9E352711FB5}" srcOrd="0" destOrd="0" presId="urn:microsoft.com/office/officeart/2005/8/layout/vList5"/>
    <dgm:cxn modelId="{D788E725-EB7B-4143-8E08-DAE248DBDD66}" type="presParOf" srcId="{5FBAC47E-BAD4-453F-A26F-F84F4322DCA9}" destId="{888D9C24-3182-4789-B4E4-ACF24E3701CB}" srcOrd="1" destOrd="0" presId="urn:microsoft.com/office/officeart/2005/8/layout/vList5"/>
    <dgm:cxn modelId="{74BD0186-A51E-4375-8B91-0EBBC993E656}" type="presParOf" srcId="{43CA22C9-EA1E-474F-A021-9F1EE0BF44BC}" destId="{DEF0374C-2E0D-4789-9298-6978294EA82C}" srcOrd="3" destOrd="0" presId="urn:microsoft.com/office/officeart/2005/8/layout/vList5"/>
    <dgm:cxn modelId="{763A2671-DC05-41E2-8633-2216957A9507}" type="presParOf" srcId="{43CA22C9-EA1E-474F-A021-9F1EE0BF44BC}" destId="{FC7C82A0-9F74-4A52-B611-E7D1D6921411}" srcOrd="4" destOrd="0" presId="urn:microsoft.com/office/officeart/2005/8/layout/vList5"/>
    <dgm:cxn modelId="{97E807C4-B5CB-4A2B-985F-3CED44D984CC}" type="presParOf" srcId="{FC7C82A0-9F74-4A52-B611-E7D1D6921411}" destId="{F48C7983-BF53-42B4-A649-4045C24D1385}" srcOrd="0" destOrd="0" presId="urn:microsoft.com/office/officeart/2005/8/layout/vList5"/>
    <dgm:cxn modelId="{6A13097D-F069-486E-8852-67DF17DD5DB3}" type="presParOf" srcId="{FC7C82A0-9F74-4A52-B611-E7D1D6921411}" destId="{EDBBB879-868F-444F-B008-98DB95C628AB}" srcOrd="1" destOrd="0" presId="urn:microsoft.com/office/officeart/2005/8/layout/vList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C130422-5150-4512-877D-1BC6698E9260}" type="doc">
      <dgm:prSet loTypeId="urn:microsoft.com/office/officeart/2005/8/layout/hList1" loCatId="list" qsTypeId="urn:microsoft.com/office/officeart/2005/8/quickstyle/simple1" qsCatId="simple" csTypeId="urn:microsoft.com/office/officeart/2005/8/colors/colorful2" csCatId="colorful" phldr="1"/>
      <dgm:spPr/>
      <dgm:t>
        <a:bodyPr/>
        <a:lstStyle/>
        <a:p>
          <a:endParaRPr lang="zh-CN" altLang="en-US"/>
        </a:p>
      </dgm:t>
    </dgm:pt>
    <dgm:pt modelId="{3430D3C0-8131-46C2-BA6D-C9EEDD5163DB}">
      <dgm:prSet custT="1"/>
      <dgm:spPr>
        <a:xfrm>
          <a:off x="2565" y="610878"/>
          <a:ext cx="2501152" cy="3458699"/>
        </a:xfrm>
      </dgm:spPr>
      <dgm:t>
        <a:bodyPr/>
        <a:lstStyle/>
        <a:p>
          <a:r>
            <a:rPr lang="zh-CN" altLang="en-US" sz="1400" b="1" dirty="0" smtClean="0">
              <a:latin typeface="微软雅黑" pitchFamily="34" charset="-122"/>
              <a:ea typeface="微软雅黑" pitchFamily="34" charset="-122"/>
              <a:cs typeface="+mn-cs"/>
            </a:rPr>
            <a:t>流量分析</a:t>
          </a:r>
          <a:endParaRPr lang="zh-CN" altLang="en-US" sz="1400" dirty="0">
            <a:latin typeface="微软雅黑" pitchFamily="34" charset="-122"/>
            <a:ea typeface="微软雅黑" pitchFamily="34" charset="-122"/>
            <a:cs typeface="+mn-cs"/>
          </a:endParaRPr>
        </a:p>
      </dgm:t>
    </dgm:pt>
    <dgm:pt modelId="{D493CA64-5372-4BAB-BB3E-938E6869010B}" type="parTrans" cxnId="{2FD0AF57-1122-4D1F-8628-D326D8E9536E}">
      <dgm:prSet/>
      <dgm:spPr/>
      <dgm:t>
        <a:bodyPr/>
        <a:lstStyle/>
        <a:p>
          <a:endParaRPr lang="zh-CN" altLang="en-US"/>
        </a:p>
      </dgm:t>
    </dgm:pt>
    <dgm:pt modelId="{0C9516E6-0B0C-4271-9B08-4DBAF9E4DB63}" type="sibTrans" cxnId="{2FD0AF57-1122-4D1F-8628-D326D8E9536E}">
      <dgm:prSet/>
      <dgm:spPr/>
      <dgm:t>
        <a:bodyPr/>
        <a:lstStyle/>
        <a:p>
          <a:endParaRPr lang="zh-CN" altLang="en-US"/>
        </a:p>
      </dgm:t>
    </dgm:pt>
    <dgm:pt modelId="{D309F0C4-7F64-4E13-9312-D1BA7AB86C84}">
      <dgm:prSet custT="1"/>
      <dgm:spPr>
        <a:xfrm>
          <a:off x="2853879" y="610878"/>
          <a:ext cx="2501152" cy="3458699"/>
        </a:xfrm>
      </dgm:spPr>
      <dgm:t>
        <a:bodyPr/>
        <a:lstStyle/>
        <a:p>
          <a:pPr>
            <a:lnSpc>
              <a:spcPct val="80000"/>
            </a:lnSpc>
          </a:pPr>
          <a:r>
            <a:rPr lang="en-US" altLang="zh-CN" sz="1100" dirty="0" smtClean="0">
              <a:latin typeface="微软雅黑" pitchFamily="34" charset="-122"/>
              <a:ea typeface="微软雅黑" pitchFamily="34" charset="-122"/>
              <a:cs typeface="+mn-cs"/>
            </a:rPr>
            <a:t>Top N</a:t>
          </a:r>
          <a:r>
            <a:rPr lang="zh-CN" altLang="en-US" sz="1100" dirty="0" smtClean="0">
              <a:latin typeface="微软雅黑" pitchFamily="34" charset="-122"/>
              <a:ea typeface="微软雅黑" pitchFamily="34" charset="-122"/>
              <a:cs typeface="+mn-cs"/>
            </a:rPr>
            <a:t>协议流量</a:t>
          </a:r>
          <a:endParaRPr lang="en-US" altLang="zh-CN" sz="1100" dirty="0" smtClean="0">
            <a:latin typeface="微软雅黑" pitchFamily="34" charset="-122"/>
            <a:ea typeface="微软雅黑" pitchFamily="34" charset="-122"/>
            <a:cs typeface="+mn-cs"/>
          </a:endParaRPr>
        </a:p>
      </dgm:t>
    </dgm:pt>
    <dgm:pt modelId="{C8B1A817-9D97-44F8-AD6A-CC45C4B437E3}" type="sibTrans" cxnId="{DE3FE5A6-3686-4795-B189-794504B72721}">
      <dgm:prSet/>
      <dgm:spPr/>
      <dgm:t>
        <a:bodyPr/>
        <a:lstStyle/>
        <a:p>
          <a:endParaRPr lang="zh-CN" altLang="en-US" sz="2000">
            <a:latin typeface="微软雅黑" pitchFamily="34" charset="-122"/>
            <a:ea typeface="微软雅黑" pitchFamily="34" charset="-122"/>
          </a:endParaRPr>
        </a:p>
      </dgm:t>
    </dgm:pt>
    <dgm:pt modelId="{553E57C2-C812-4FFD-9F19-7DBDE28856A5}" type="parTrans" cxnId="{DE3FE5A6-3686-4795-B189-794504B72721}">
      <dgm:prSet/>
      <dgm:spPr/>
      <dgm:t>
        <a:bodyPr/>
        <a:lstStyle/>
        <a:p>
          <a:endParaRPr lang="zh-CN" altLang="en-US" sz="2000">
            <a:latin typeface="微软雅黑" pitchFamily="34" charset="-122"/>
            <a:ea typeface="微软雅黑" pitchFamily="34" charset="-122"/>
          </a:endParaRPr>
        </a:p>
      </dgm:t>
    </dgm:pt>
    <dgm:pt modelId="{D589C4DC-348B-4D04-B090-2EFDAAB799F3}">
      <dgm:prSet custT="1"/>
      <dgm:spPr>
        <a:xfrm>
          <a:off x="2853879" y="610878"/>
          <a:ext cx="2501152" cy="3458699"/>
        </a:xfrm>
      </dgm:spPr>
      <dgm:t>
        <a:bodyPr/>
        <a:lstStyle/>
        <a:p>
          <a:pPr>
            <a:lnSpc>
              <a:spcPct val="80000"/>
            </a:lnSpc>
          </a:pPr>
          <a:r>
            <a:rPr lang="en-US" altLang="zh-CN" sz="1100" dirty="0" smtClean="0">
              <a:latin typeface="微软雅黑" pitchFamily="34" charset="-122"/>
              <a:ea typeface="微软雅黑" pitchFamily="34" charset="-122"/>
              <a:cs typeface="+mn-cs"/>
            </a:rPr>
            <a:t>Top N</a:t>
          </a:r>
          <a:r>
            <a:rPr lang="zh-CN" altLang="en-US" sz="1100" dirty="0" smtClean="0">
              <a:latin typeface="微软雅黑" pitchFamily="34" charset="-122"/>
              <a:ea typeface="微软雅黑" pitchFamily="34" charset="-122"/>
              <a:cs typeface="+mn-cs"/>
            </a:rPr>
            <a:t>自治域流量</a:t>
          </a:r>
        </a:p>
      </dgm:t>
    </dgm:pt>
    <dgm:pt modelId="{76E61BF8-4E25-4135-AFAD-EE387BB4DFAA}" type="sibTrans" cxnId="{C3265448-EF62-464D-B161-2E072CACB656}">
      <dgm:prSet/>
      <dgm:spPr/>
      <dgm:t>
        <a:bodyPr/>
        <a:lstStyle/>
        <a:p>
          <a:endParaRPr lang="zh-CN" altLang="en-US" sz="2000">
            <a:latin typeface="微软雅黑" pitchFamily="34" charset="-122"/>
            <a:ea typeface="微软雅黑" pitchFamily="34" charset="-122"/>
          </a:endParaRPr>
        </a:p>
      </dgm:t>
    </dgm:pt>
    <dgm:pt modelId="{8564EE44-579D-4268-814C-992B9F0A05C6}" type="parTrans" cxnId="{C3265448-EF62-464D-B161-2E072CACB656}">
      <dgm:prSet/>
      <dgm:spPr/>
      <dgm:t>
        <a:bodyPr/>
        <a:lstStyle/>
        <a:p>
          <a:endParaRPr lang="zh-CN" altLang="en-US" sz="2000">
            <a:latin typeface="微软雅黑" pitchFamily="34" charset="-122"/>
            <a:ea typeface="微软雅黑" pitchFamily="34" charset="-122"/>
          </a:endParaRPr>
        </a:p>
      </dgm:t>
    </dgm:pt>
    <dgm:pt modelId="{45348C85-E8F8-4F47-9F70-231DC821135A}">
      <dgm:prSet custT="1"/>
      <dgm:spPr>
        <a:xfrm>
          <a:off x="2853879" y="610878"/>
          <a:ext cx="2501152" cy="3458699"/>
        </a:xfrm>
      </dgm:spPr>
      <dgm:t>
        <a:bodyPr/>
        <a:lstStyle/>
        <a:p>
          <a:pPr>
            <a:lnSpc>
              <a:spcPct val="80000"/>
            </a:lnSpc>
          </a:pPr>
          <a:r>
            <a:rPr lang="en-US" altLang="zh-CN" sz="1100" dirty="0" smtClean="0">
              <a:latin typeface="微软雅黑" pitchFamily="34" charset="-122"/>
              <a:ea typeface="微软雅黑" pitchFamily="34" charset="-122"/>
              <a:cs typeface="+mn-cs"/>
            </a:rPr>
            <a:t>Top N</a:t>
          </a:r>
          <a:r>
            <a:rPr lang="zh-CN" altLang="en-US" sz="1100" dirty="0" smtClean="0">
              <a:latin typeface="微软雅黑" pitchFamily="34" charset="-122"/>
              <a:ea typeface="微软雅黑" pitchFamily="34" charset="-122"/>
              <a:cs typeface="+mn-cs"/>
            </a:rPr>
            <a:t>应用流量</a:t>
          </a:r>
        </a:p>
      </dgm:t>
    </dgm:pt>
    <dgm:pt modelId="{3C37F5FF-75BC-4DAD-9551-E72FB24FB1AE}" type="sibTrans" cxnId="{F135B207-1C63-45F9-B330-405ACCEF5D84}">
      <dgm:prSet/>
      <dgm:spPr/>
      <dgm:t>
        <a:bodyPr/>
        <a:lstStyle/>
        <a:p>
          <a:endParaRPr lang="zh-CN" altLang="en-US" sz="2000">
            <a:latin typeface="微软雅黑" pitchFamily="34" charset="-122"/>
            <a:ea typeface="微软雅黑" pitchFamily="34" charset="-122"/>
          </a:endParaRPr>
        </a:p>
      </dgm:t>
    </dgm:pt>
    <dgm:pt modelId="{88A779A4-4937-4F17-8FB9-EB039A8A9B3E}" type="parTrans" cxnId="{F135B207-1C63-45F9-B330-405ACCEF5D84}">
      <dgm:prSet/>
      <dgm:spPr/>
      <dgm:t>
        <a:bodyPr/>
        <a:lstStyle/>
        <a:p>
          <a:endParaRPr lang="zh-CN" altLang="en-US" sz="2000">
            <a:latin typeface="微软雅黑" pitchFamily="34" charset="-122"/>
            <a:ea typeface="微软雅黑" pitchFamily="34" charset="-122"/>
          </a:endParaRPr>
        </a:p>
      </dgm:t>
    </dgm:pt>
    <dgm:pt modelId="{B72951D7-B538-4EFC-9C02-D1722D58AEA6}">
      <dgm:prSet custT="1"/>
      <dgm:spPr>
        <a:xfrm>
          <a:off x="2853879" y="610878"/>
          <a:ext cx="2501152" cy="3458699"/>
        </a:xfrm>
      </dgm:spPr>
      <dgm:t>
        <a:bodyPr/>
        <a:lstStyle/>
        <a:p>
          <a:pPr>
            <a:lnSpc>
              <a:spcPct val="80000"/>
            </a:lnSpc>
          </a:pPr>
          <a:r>
            <a:rPr lang="en-US" altLang="zh-CN" sz="1100" dirty="0" smtClean="0">
              <a:latin typeface="微软雅黑" pitchFamily="34" charset="-122"/>
              <a:ea typeface="微软雅黑" pitchFamily="34" charset="-122"/>
              <a:cs typeface="+mn-cs"/>
            </a:rPr>
            <a:t>Top N</a:t>
          </a:r>
          <a:r>
            <a:rPr lang="zh-CN" altLang="en-US" sz="1100" dirty="0" smtClean="0">
              <a:latin typeface="微软雅黑" pitchFamily="34" charset="-122"/>
              <a:ea typeface="微软雅黑" pitchFamily="34" charset="-122"/>
              <a:cs typeface="+mn-cs"/>
            </a:rPr>
            <a:t>地址流量</a:t>
          </a:r>
        </a:p>
      </dgm:t>
    </dgm:pt>
    <dgm:pt modelId="{5F4A9243-8D03-4336-BB39-6D32D7D86FCF}" type="sibTrans" cxnId="{D02A2FDB-BE2D-48D8-A518-2A0F77868E90}">
      <dgm:prSet/>
      <dgm:spPr/>
      <dgm:t>
        <a:bodyPr/>
        <a:lstStyle/>
        <a:p>
          <a:endParaRPr lang="zh-CN" altLang="en-US" sz="2000">
            <a:latin typeface="微软雅黑" pitchFamily="34" charset="-122"/>
            <a:ea typeface="微软雅黑" pitchFamily="34" charset="-122"/>
          </a:endParaRPr>
        </a:p>
      </dgm:t>
    </dgm:pt>
    <dgm:pt modelId="{BCFD64D4-24B4-4E4E-8AD0-BFC6789C46B8}" type="parTrans" cxnId="{D02A2FDB-BE2D-48D8-A518-2A0F77868E90}">
      <dgm:prSet/>
      <dgm:spPr/>
      <dgm:t>
        <a:bodyPr/>
        <a:lstStyle/>
        <a:p>
          <a:endParaRPr lang="zh-CN" altLang="en-US" sz="2000">
            <a:latin typeface="微软雅黑" pitchFamily="34" charset="-122"/>
            <a:ea typeface="微软雅黑" pitchFamily="34" charset="-122"/>
          </a:endParaRPr>
        </a:p>
      </dgm:t>
    </dgm:pt>
    <dgm:pt modelId="{8A1644EA-9902-4BC6-B021-7D0C2F6F5F84}">
      <dgm:prSet custT="1"/>
      <dgm:spPr>
        <a:xfrm>
          <a:off x="2853879" y="610878"/>
          <a:ext cx="2501152" cy="3458699"/>
        </a:xfrm>
      </dgm:spPr>
      <dgm:t>
        <a:bodyPr/>
        <a:lstStyle/>
        <a:p>
          <a:pPr>
            <a:lnSpc>
              <a:spcPct val="80000"/>
            </a:lnSpc>
          </a:pPr>
          <a:r>
            <a:rPr lang="zh-CN" altLang="en-US" sz="1100" dirty="0" smtClean="0">
              <a:latin typeface="微软雅黑" pitchFamily="34" charset="-122"/>
              <a:ea typeface="微软雅黑" pitchFamily="34" charset="-122"/>
              <a:cs typeface="+mn-cs"/>
            </a:rPr>
            <a:t>总流量</a:t>
          </a:r>
        </a:p>
      </dgm:t>
    </dgm:pt>
    <dgm:pt modelId="{7A1E9088-D780-4CEB-A8DA-5AB9BE157903}" type="sibTrans" cxnId="{778A31B3-29C7-4A12-83DE-8BDBF3E2D87C}">
      <dgm:prSet/>
      <dgm:spPr/>
      <dgm:t>
        <a:bodyPr/>
        <a:lstStyle/>
        <a:p>
          <a:endParaRPr lang="zh-CN" altLang="en-US" sz="2000">
            <a:latin typeface="微软雅黑" pitchFamily="34" charset="-122"/>
            <a:ea typeface="微软雅黑" pitchFamily="34" charset="-122"/>
          </a:endParaRPr>
        </a:p>
      </dgm:t>
    </dgm:pt>
    <dgm:pt modelId="{7E8F00E5-3B82-4DCF-BA84-1D68B999826D}" type="parTrans" cxnId="{778A31B3-29C7-4A12-83DE-8BDBF3E2D87C}">
      <dgm:prSet/>
      <dgm:spPr/>
      <dgm:t>
        <a:bodyPr/>
        <a:lstStyle/>
        <a:p>
          <a:endParaRPr lang="zh-CN" altLang="en-US" sz="2000">
            <a:latin typeface="微软雅黑" pitchFamily="34" charset="-122"/>
            <a:ea typeface="微软雅黑" pitchFamily="34" charset="-122"/>
          </a:endParaRPr>
        </a:p>
      </dgm:t>
    </dgm:pt>
    <dgm:pt modelId="{9241204B-2148-431B-B83E-72FAD48E7731}">
      <dgm:prSet phldrT="[文本]" custT="1"/>
      <dgm:spPr>
        <a:xfrm>
          <a:off x="2565" y="34878"/>
          <a:ext cx="2501152" cy="576000"/>
        </a:xfrm>
      </dgm:spPr>
      <dgm:t>
        <a:bodyPr/>
        <a:lstStyle/>
        <a:p>
          <a:r>
            <a:rPr lang="zh-CN" altLang="en-US" sz="1400" smtClean="0">
              <a:latin typeface="微软雅黑" pitchFamily="34" charset="-122"/>
              <a:ea typeface="微软雅黑" pitchFamily="34" charset="-122"/>
              <a:cs typeface="+mn-cs"/>
            </a:rPr>
            <a:t>异常检测</a:t>
          </a:r>
          <a:endParaRPr lang="en-US" altLang="zh-CN" sz="1400" dirty="0" smtClean="0">
            <a:latin typeface="微软雅黑" pitchFamily="34" charset="-122"/>
            <a:ea typeface="微软雅黑" pitchFamily="34" charset="-122"/>
            <a:cs typeface="+mn-cs"/>
          </a:endParaRPr>
        </a:p>
      </dgm:t>
    </dgm:pt>
    <dgm:pt modelId="{6529846E-7BCD-46E7-9B01-67500D61782D}" type="parTrans" cxnId="{661EA03C-DB5E-4C7E-9DAB-C1B0006954BB}">
      <dgm:prSet/>
      <dgm:spPr/>
      <dgm:t>
        <a:bodyPr/>
        <a:lstStyle/>
        <a:p>
          <a:endParaRPr lang="zh-CN" altLang="en-US"/>
        </a:p>
      </dgm:t>
    </dgm:pt>
    <dgm:pt modelId="{1F6C431A-87D6-4341-AB6F-494B90ACF3DD}" type="sibTrans" cxnId="{661EA03C-DB5E-4C7E-9DAB-C1B0006954BB}">
      <dgm:prSet/>
      <dgm:spPr/>
      <dgm:t>
        <a:bodyPr/>
        <a:lstStyle/>
        <a:p>
          <a:endParaRPr lang="zh-CN" altLang="en-US"/>
        </a:p>
      </dgm:t>
    </dgm:pt>
    <dgm:pt modelId="{585A6EC7-5534-4B20-B740-6B95296AD3A8}">
      <dgm:prSet custT="1"/>
      <dgm:spPr>
        <a:xfrm>
          <a:off x="2565" y="610878"/>
          <a:ext cx="2501152" cy="3458699"/>
        </a:xfrm>
      </dgm:spPr>
      <dgm:t>
        <a:bodyPr/>
        <a:lstStyle/>
        <a:p>
          <a:pPr>
            <a:lnSpc>
              <a:spcPct val="80000"/>
            </a:lnSpc>
          </a:pPr>
          <a:r>
            <a:rPr lang="en-US" altLang="en-US" sz="1100" dirty="0" err="1" smtClean="0">
              <a:latin typeface="微软雅黑" pitchFamily="34" charset="-122"/>
              <a:ea typeface="微软雅黑" pitchFamily="34" charset="-122"/>
              <a:cs typeface="+mn-cs"/>
            </a:rPr>
            <a:t>DDoS</a:t>
          </a:r>
          <a:r>
            <a:rPr lang="zh-CN" altLang="en-US" sz="1100" dirty="0" smtClean="0">
              <a:latin typeface="微软雅黑" pitchFamily="34" charset="-122"/>
              <a:ea typeface="微软雅黑" pitchFamily="34" charset="-122"/>
              <a:cs typeface="+mn-cs"/>
            </a:rPr>
            <a:t>攻击</a:t>
          </a:r>
          <a:endParaRPr lang="zh-CN" altLang="en-US" sz="1100" dirty="0">
            <a:latin typeface="微软雅黑" pitchFamily="34" charset="-122"/>
            <a:ea typeface="微软雅黑" pitchFamily="34" charset="-122"/>
            <a:cs typeface="+mn-cs"/>
          </a:endParaRPr>
        </a:p>
      </dgm:t>
    </dgm:pt>
    <dgm:pt modelId="{1F506046-D933-427C-AABF-24B7A012B031}" type="parTrans" cxnId="{588AC7F8-7FFB-4CA9-B952-05E13CD9C415}">
      <dgm:prSet/>
      <dgm:spPr/>
      <dgm:t>
        <a:bodyPr/>
        <a:lstStyle/>
        <a:p>
          <a:endParaRPr lang="zh-CN" altLang="en-US"/>
        </a:p>
      </dgm:t>
    </dgm:pt>
    <dgm:pt modelId="{DB478283-AEEA-4EB9-AC73-0BF89913B094}" type="sibTrans" cxnId="{588AC7F8-7FFB-4CA9-B952-05E13CD9C415}">
      <dgm:prSet/>
      <dgm:spPr/>
      <dgm:t>
        <a:bodyPr/>
        <a:lstStyle/>
        <a:p>
          <a:endParaRPr lang="zh-CN" altLang="en-US"/>
        </a:p>
      </dgm:t>
    </dgm:pt>
    <dgm:pt modelId="{25FE41B3-A3EE-4660-A0CF-272895068E5E}">
      <dgm:prSet custT="1"/>
      <dgm:spPr>
        <a:xfrm>
          <a:off x="2565" y="610878"/>
          <a:ext cx="2501152" cy="3458699"/>
        </a:xfrm>
      </dgm:spPr>
      <dgm:t>
        <a:bodyPr/>
        <a:lstStyle/>
        <a:p>
          <a:pPr>
            <a:lnSpc>
              <a:spcPct val="80000"/>
            </a:lnSpc>
          </a:pPr>
          <a:r>
            <a:rPr lang="en-US" altLang="zh-CN" sz="1100" dirty="0" err="1" smtClean="0">
              <a:latin typeface="微软雅黑" pitchFamily="34" charset="-122"/>
              <a:ea typeface="微软雅黑" pitchFamily="34" charset="-122"/>
              <a:cs typeface="+mn-cs"/>
            </a:rPr>
            <a:t>Syn</a:t>
          </a:r>
          <a:r>
            <a:rPr lang="en-US" altLang="zh-CN" sz="1100" dirty="0" smtClean="0">
              <a:latin typeface="微软雅黑" pitchFamily="34" charset="-122"/>
              <a:ea typeface="微软雅黑" pitchFamily="34" charset="-122"/>
              <a:cs typeface="+mn-cs"/>
            </a:rPr>
            <a:t> flood</a:t>
          </a:r>
          <a:endParaRPr lang="zh-CN" altLang="en-US" sz="1100" dirty="0">
            <a:latin typeface="微软雅黑" pitchFamily="34" charset="-122"/>
            <a:ea typeface="微软雅黑" pitchFamily="34" charset="-122"/>
            <a:cs typeface="+mn-cs"/>
          </a:endParaRPr>
        </a:p>
      </dgm:t>
    </dgm:pt>
    <dgm:pt modelId="{60D221F0-5589-4949-A1D0-E4BF35B59293}" type="parTrans" cxnId="{10F016DB-37C8-42E3-B999-63C126D6EA8F}">
      <dgm:prSet/>
      <dgm:spPr/>
      <dgm:t>
        <a:bodyPr/>
        <a:lstStyle/>
        <a:p>
          <a:endParaRPr lang="zh-CN" altLang="en-US"/>
        </a:p>
      </dgm:t>
    </dgm:pt>
    <dgm:pt modelId="{EB652EA1-F81C-4B3D-9832-1BBCD3E60A5D}" type="sibTrans" cxnId="{10F016DB-37C8-42E3-B999-63C126D6EA8F}">
      <dgm:prSet/>
      <dgm:spPr/>
      <dgm:t>
        <a:bodyPr/>
        <a:lstStyle/>
        <a:p>
          <a:endParaRPr lang="zh-CN" altLang="en-US"/>
        </a:p>
      </dgm:t>
    </dgm:pt>
    <dgm:pt modelId="{B312514D-FDAB-4B8B-A7CC-0743A3B6FE6D}">
      <dgm:prSet custT="1"/>
      <dgm:spPr>
        <a:xfrm>
          <a:off x="2565" y="610878"/>
          <a:ext cx="2501152" cy="3458699"/>
        </a:xfrm>
      </dgm:spPr>
      <dgm:t>
        <a:bodyPr/>
        <a:lstStyle/>
        <a:p>
          <a:pPr>
            <a:lnSpc>
              <a:spcPct val="80000"/>
            </a:lnSpc>
          </a:pPr>
          <a:r>
            <a:rPr lang="en-US" altLang="zh-CN" sz="1100" dirty="0" smtClean="0">
              <a:latin typeface="微软雅黑" pitchFamily="34" charset="-122"/>
              <a:ea typeface="微软雅黑" pitchFamily="34" charset="-122"/>
              <a:cs typeface="+mn-cs"/>
            </a:rPr>
            <a:t>UDP flood</a:t>
          </a:r>
          <a:endParaRPr lang="zh-CN" altLang="en-US" sz="1100" dirty="0">
            <a:latin typeface="微软雅黑" pitchFamily="34" charset="-122"/>
            <a:ea typeface="微软雅黑" pitchFamily="34" charset="-122"/>
            <a:cs typeface="+mn-cs"/>
          </a:endParaRPr>
        </a:p>
      </dgm:t>
    </dgm:pt>
    <dgm:pt modelId="{ECD01EA2-4395-4F7A-A844-9AA76E0DB039}" type="parTrans" cxnId="{19C5748C-24E4-44CD-8CEE-0184DC3C7143}">
      <dgm:prSet/>
      <dgm:spPr/>
      <dgm:t>
        <a:bodyPr/>
        <a:lstStyle/>
        <a:p>
          <a:endParaRPr lang="zh-CN" altLang="en-US"/>
        </a:p>
      </dgm:t>
    </dgm:pt>
    <dgm:pt modelId="{85B377B8-F411-403C-B6B6-FC4869011C2A}" type="sibTrans" cxnId="{19C5748C-24E4-44CD-8CEE-0184DC3C7143}">
      <dgm:prSet/>
      <dgm:spPr/>
      <dgm:t>
        <a:bodyPr/>
        <a:lstStyle/>
        <a:p>
          <a:endParaRPr lang="zh-CN" altLang="en-US"/>
        </a:p>
      </dgm:t>
    </dgm:pt>
    <dgm:pt modelId="{3B8EC0AC-8A95-47E3-A8E6-A4BDFFBFDA8D}">
      <dgm:prSet custT="1"/>
      <dgm:spPr>
        <a:xfrm>
          <a:off x="2565" y="610878"/>
          <a:ext cx="2501152" cy="3458699"/>
        </a:xfrm>
      </dgm:spPr>
      <dgm:t>
        <a:bodyPr/>
        <a:lstStyle/>
        <a:p>
          <a:pPr>
            <a:lnSpc>
              <a:spcPct val="80000"/>
            </a:lnSpc>
          </a:pPr>
          <a:r>
            <a:rPr lang="en-US" altLang="zh-CN" sz="1100" dirty="0" smtClean="0">
              <a:latin typeface="微软雅黑" pitchFamily="34" charset="-122"/>
              <a:ea typeface="微软雅黑" pitchFamily="34" charset="-122"/>
              <a:cs typeface="+mn-cs"/>
            </a:rPr>
            <a:t>DNS flood</a:t>
          </a:r>
          <a:endParaRPr lang="zh-CN" altLang="en-US" sz="1100" dirty="0">
            <a:latin typeface="微软雅黑" pitchFamily="34" charset="-122"/>
            <a:ea typeface="微软雅黑" pitchFamily="34" charset="-122"/>
            <a:cs typeface="+mn-cs"/>
          </a:endParaRPr>
        </a:p>
      </dgm:t>
    </dgm:pt>
    <dgm:pt modelId="{1343C4F6-A3D0-45CA-9958-2B4C6A6C898E}" type="parTrans" cxnId="{81F652D7-E87E-483E-A84A-1C015081E8A1}">
      <dgm:prSet/>
      <dgm:spPr/>
      <dgm:t>
        <a:bodyPr/>
        <a:lstStyle/>
        <a:p>
          <a:endParaRPr lang="zh-CN" altLang="en-US"/>
        </a:p>
      </dgm:t>
    </dgm:pt>
    <dgm:pt modelId="{FF4742BF-213D-4D46-AFA9-515F2F841DC6}" type="sibTrans" cxnId="{81F652D7-E87E-483E-A84A-1C015081E8A1}">
      <dgm:prSet/>
      <dgm:spPr/>
      <dgm:t>
        <a:bodyPr/>
        <a:lstStyle/>
        <a:p>
          <a:endParaRPr lang="zh-CN" altLang="en-US"/>
        </a:p>
      </dgm:t>
    </dgm:pt>
    <dgm:pt modelId="{B8D7185E-FDAB-4242-9AC1-667E432407EE}">
      <dgm:prSet custT="1"/>
      <dgm:spPr>
        <a:xfrm>
          <a:off x="2565" y="610878"/>
          <a:ext cx="2501152" cy="3458699"/>
        </a:xfrm>
      </dgm:spPr>
      <dgm:t>
        <a:bodyPr/>
        <a:lstStyle/>
        <a:p>
          <a:pPr>
            <a:lnSpc>
              <a:spcPct val="80000"/>
            </a:lnSpc>
          </a:pPr>
          <a:r>
            <a:rPr lang="en-US" altLang="zh-CN" sz="1100" dirty="0" err="1" smtClean="0">
              <a:latin typeface="微软雅黑" pitchFamily="34" charset="-122"/>
              <a:ea typeface="微软雅黑" pitchFamily="34" charset="-122"/>
              <a:cs typeface="+mn-cs"/>
            </a:rPr>
            <a:t>Icmp</a:t>
          </a:r>
          <a:r>
            <a:rPr lang="en-US" altLang="zh-CN" sz="1100" dirty="0" smtClean="0">
              <a:latin typeface="微软雅黑" pitchFamily="34" charset="-122"/>
              <a:ea typeface="微软雅黑" pitchFamily="34" charset="-122"/>
              <a:cs typeface="+mn-cs"/>
            </a:rPr>
            <a:t> flood</a:t>
          </a:r>
          <a:endParaRPr lang="zh-CN" altLang="en-US" sz="1100" dirty="0">
            <a:latin typeface="微软雅黑" pitchFamily="34" charset="-122"/>
            <a:ea typeface="微软雅黑" pitchFamily="34" charset="-122"/>
            <a:cs typeface="+mn-cs"/>
          </a:endParaRPr>
        </a:p>
      </dgm:t>
    </dgm:pt>
    <dgm:pt modelId="{37B9CD85-FD35-4691-8594-FC0E1E248029}" type="parTrans" cxnId="{95BE69F9-9D80-42D8-9DD8-2DFDEFF8DC73}">
      <dgm:prSet/>
      <dgm:spPr/>
      <dgm:t>
        <a:bodyPr/>
        <a:lstStyle/>
        <a:p>
          <a:endParaRPr lang="zh-CN" altLang="en-US"/>
        </a:p>
      </dgm:t>
    </dgm:pt>
    <dgm:pt modelId="{D71D9E11-EDFB-474B-91EE-BADB115BB7BB}" type="sibTrans" cxnId="{95BE69F9-9D80-42D8-9DD8-2DFDEFF8DC73}">
      <dgm:prSet/>
      <dgm:spPr/>
      <dgm:t>
        <a:bodyPr/>
        <a:lstStyle/>
        <a:p>
          <a:endParaRPr lang="zh-CN" altLang="en-US"/>
        </a:p>
      </dgm:t>
    </dgm:pt>
    <dgm:pt modelId="{AAC5CB70-557F-4B74-858D-63D94232405D}" type="pres">
      <dgm:prSet presAssocID="{9C130422-5150-4512-877D-1BC6698E9260}" presName="Name0" presStyleCnt="0">
        <dgm:presLayoutVars>
          <dgm:dir/>
          <dgm:animLvl val="lvl"/>
          <dgm:resizeHandles val="exact"/>
        </dgm:presLayoutVars>
      </dgm:prSet>
      <dgm:spPr/>
      <dgm:t>
        <a:bodyPr/>
        <a:lstStyle/>
        <a:p>
          <a:endParaRPr lang="zh-CN" altLang="en-US"/>
        </a:p>
      </dgm:t>
    </dgm:pt>
    <dgm:pt modelId="{BC469F58-B870-4D9F-AFFD-42D6CB467A9E}" type="pres">
      <dgm:prSet presAssocID="{3430D3C0-8131-46C2-BA6D-C9EEDD5163DB}" presName="composite" presStyleCnt="0"/>
      <dgm:spPr/>
      <dgm:t>
        <a:bodyPr/>
        <a:lstStyle/>
        <a:p>
          <a:endParaRPr lang="zh-CN" altLang="en-US"/>
        </a:p>
      </dgm:t>
    </dgm:pt>
    <dgm:pt modelId="{726DDD82-B7F9-4A84-879F-5C8B9FACD469}" type="pres">
      <dgm:prSet presAssocID="{3430D3C0-8131-46C2-BA6D-C9EEDD5163DB}" presName="parTx" presStyleLbl="alignNode1" presStyleIdx="0" presStyleCnt="2">
        <dgm:presLayoutVars>
          <dgm:chMax val="0"/>
          <dgm:chPref val="0"/>
          <dgm:bulletEnabled val="1"/>
        </dgm:presLayoutVars>
      </dgm:prSet>
      <dgm:spPr/>
      <dgm:t>
        <a:bodyPr/>
        <a:lstStyle/>
        <a:p>
          <a:endParaRPr lang="zh-CN" altLang="en-US"/>
        </a:p>
      </dgm:t>
    </dgm:pt>
    <dgm:pt modelId="{12BA4F1F-53C9-441E-B07B-97EFE77AAE03}" type="pres">
      <dgm:prSet presAssocID="{3430D3C0-8131-46C2-BA6D-C9EEDD5163DB}" presName="desTx" presStyleLbl="alignAccFollowNode1" presStyleIdx="0" presStyleCnt="2">
        <dgm:presLayoutVars>
          <dgm:bulletEnabled val="1"/>
        </dgm:presLayoutVars>
      </dgm:prSet>
      <dgm:spPr/>
      <dgm:t>
        <a:bodyPr/>
        <a:lstStyle/>
        <a:p>
          <a:endParaRPr lang="zh-CN" altLang="en-US"/>
        </a:p>
      </dgm:t>
    </dgm:pt>
    <dgm:pt modelId="{B6EF87E6-4A66-43B1-87E8-C5FC2E77309B}" type="pres">
      <dgm:prSet presAssocID="{0C9516E6-0B0C-4271-9B08-4DBAF9E4DB63}" presName="space" presStyleCnt="0"/>
      <dgm:spPr/>
      <dgm:t>
        <a:bodyPr/>
        <a:lstStyle/>
        <a:p>
          <a:endParaRPr lang="zh-CN" altLang="en-US"/>
        </a:p>
      </dgm:t>
    </dgm:pt>
    <dgm:pt modelId="{E08D4C93-02A0-47ED-BD87-E088F7CB196E}" type="pres">
      <dgm:prSet presAssocID="{9241204B-2148-431B-B83E-72FAD48E7731}" presName="composite" presStyleCnt="0"/>
      <dgm:spPr/>
      <dgm:t>
        <a:bodyPr/>
        <a:lstStyle/>
        <a:p>
          <a:endParaRPr lang="zh-CN" altLang="en-US"/>
        </a:p>
      </dgm:t>
    </dgm:pt>
    <dgm:pt modelId="{6830D37B-05C4-4D03-B3CD-95AA71FC7753}" type="pres">
      <dgm:prSet presAssocID="{9241204B-2148-431B-B83E-72FAD48E7731}" presName="parTx" presStyleLbl="alignNode1" presStyleIdx="1" presStyleCnt="2">
        <dgm:presLayoutVars>
          <dgm:chMax val="0"/>
          <dgm:chPref val="0"/>
          <dgm:bulletEnabled val="1"/>
        </dgm:presLayoutVars>
      </dgm:prSet>
      <dgm:spPr>
        <a:prstGeom prst="rect">
          <a:avLst/>
        </a:prstGeom>
      </dgm:spPr>
      <dgm:t>
        <a:bodyPr/>
        <a:lstStyle/>
        <a:p>
          <a:endParaRPr lang="zh-CN" altLang="en-US"/>
        </a:p>
      </dgm:t>
    </dgm:pt>
    <dgm:pt modelId="{D3568B78-5B5C-40EC-8EFD-E815553DBDBE}" type="pres">
      <dgm:prSet presAssocID="{9241204B-2148-431B-B83E-72FAD48E7731}" presName="desTx" presStyleLbl="alignAccFollowNode1" presStyleIdx="1" presStyleCnt="2">
        <dgm:presLayoutVars>
          <dgm:bulletEnabled val="1"/>
        </dgm:presLayoutVars>
      </dgm:prSet>
      <dgm:spPr>
        <a:prstGeom prst="rect">
          <a:avLst/>
        </a:prstGeom>
      </dgm:spPr>
      <dgm:t>
        <a:bodyPr/>
        <a:lstStyle/>
        <a:p>
          <a:endParaRPr lang="zh-CN" altLang="en-US"/>
        </a:p>
      </dgm:t>
    </dgm:pt>
  </dgm:ptLst>
  <dgm:cxnLst>
    <dgm:cxn modelId="{C3265448-EF62-464D-B161-2E072CACB656}" srcId="{3430D3C0-8131-46C2-BA6D-C9EEDD5163DB}" destId="{D589C4DC-348B-4D04-B090-2EFDAAB799F3}" srcOrd="3" destOrd="0" parTransId="{8564EE44-579D-4268-814C-992B9F0A05C6}" sibTransId="{76E61BF8-4E25-4135-AFAD-EE387BB4DFAA}"/>
    <dgm:cxn modelId="{7373E260-3612-43AC-A01F-2C4B07B79F89}" type="presOf" srcId="{B8D7185E-FDAB-4242-9AC1-667E432407EE}" destId="{D3568B78-5B5C-40EC-8EFD-E815553DBDBE}" srcOrd="0" destOrd="4" presId="urn:microsoft.com/office/officeart/2005/8/layout/hList1"/>
    <dgm:cxn modelId="{0C2393FD-F62C-4A14-89C0-AF88F09473A0}" type="presOf" srcId="{45348C85-E8F8-4F47-9F70-231DC821135A}" destId="{12BA4F1F-53C9-441E-B07B-97EFE77AAE03}" srcOrd="0" destOrd="2" presId="urn:microsoft.com/office/officeart/2005/8/layout/hList1"/>
    <dgm:cxn modelId="{81F652D7-E87E-483E-A84A-1C015081E8A1}" srcId="{9241204B-2148-431B-B83E-72FAD48E7731}" destId="{3B8EC0AC-8A95-47E3-A8E6-A4BDFFBFDA8D}" srcOrd="3" destOrd="0" parTransId="{1343C4F6-A3D0-45CA-9958-2B4C6A6C898E}" sibTransId="{FF4742BF-213D-4D46-AFA9-515F2F841DC6}"/>
    <dgm:cxn modelId="{D02A2FDB-BE2D-48D8-A518-2A0F77868E90}" srcId="{3430D3C0-8131-46C2-BA6D-C9EEDD5163DB}" destId="{B72951D7-B538-4EFC-9C02-D1722D58AEA6}" srcOrd="1" destOrd="0" parTransId="{BCFD64D4-24B4-4E4E-8AD0-BFC6789C46B8}" sibTransId="{5F4A9243-8D03-4336-BB39-6D32D7D86FCF}"/>
    <dgm:cxn modelId="{CDEDCCA4-5789-4557-900E-50B392E5087B}" type="presOf" srcId="{D589C4DC-348B-4D04-B090-2EFDAAB799F3}" destId="{12BA4F1F-53C9-441E-B07B-97EFE77AAE03}" srcOrd="0" destOrd="3" presId="urn:microsoft.com/office/officeart/2005/8/layout/hList1"/>
    <dgm:cxn modelId="{6B6E870E-4168-4DA4-AC9D-0AB387BCB410}" type="presOf" srcId="{3B8EC0AC-8A95-47E3-A8E6-A4BDFFBFDA8D}" destId="{D3568B78-5B5C-40EC-8EFD-E815553DBDBE}" srcOrd="0" destOrd="3" presId="urn:microsoft.com/office/officeart/2005/8/layout/hList1"/>
    <dgm:cxn modelId="{10F016DB-37C8-42E3-B999-63C126D6EA8F}" srcId="{9241204B-2148-431B-B83E-72FAD48E7731}" destId="{25FE41B3-A3EE-4660-A0CF-272895068E5E}" srcOrd="1" destOrd="0" parTransId="{60D221F0-5589-4949-A1D0-E4BF35B59293}" sibTransId="{EB652EA1-F81C-4B3D-9832-1BBCD3E60A5D}"/>
    <dgm:cxn modelId="{2FD0AF57-1122-4D1F-8628-D326D8E9536E}" srcId="{9C130422-5150-4512-877D-1BC6698E9260}" destId="{3430D3C0-8131-46C2-BA6D-C9EEDD5163DB}" srcOrd="0" destOrd="0" parTransId="{D493CA64-5372-4BAB-BB3E-938E6869010B}" sibTransId="{0C9516E6-0B0C-4271-9B08-4DBAF9E4DB63}"/>
    <dgm:cxn modelId="{BA244B35-E41E-41B2-86D9-98FAF8173041}" type="presOf" srcId="{B72951D7-B538-4EFC-9C02-D1722D58AEA6}" destId="{12BA4F1F-53C9-441E-B07B-97EFE77AAE03}" srcOrd="0" destOrd="1" presId="urn:microsoft.com/office/officeart/2005/8/layout/hList1"/>
    <dgm:cxn modelId="{14F7C5EA-C616-4842-B3F1-2BF1EBE47D34}" type="presOf" srcId="{9241204B-2148-431B-B83E-72FAD48E7731}" destId="{6830D37B-05C4-4D03-B3CD-95AA71FC7753}" srcOrd="0" destOrd="0" presId="urn:microsoft.com/office/officeart/2005/8/layout/hList1"/>
    <dgm:cxn modelId="{DF79F3AF-78E8-49F8-AC1C-5F887A119E86}" type="presOf" srcId="{9C130422-5150-4512-877D-1BC6698E9260}" destId="{AAC5CB70-557F-4B74-858D-63D94232405D}" srcOrd="0" destOrd="0" presId="urn:microsoft.com/office/officeart/2005/8/layout/hList1"/>
    <dgm:cxn modelId="{19C5748C-24E4-44CD-8CEE-0184DC3C7143}" srcId="{9241204B-2148-431B-B83E-72FAD48E7731}" destId="{B312514D-FDAB-4B8B-A7CC-0743A3B6FE6D}" srcOrd="2" destOrd="0" parTransId="{ECD01EA2-4395-4F7A-A844-9AA76E0DB039}" sibTransId="{85B377B8-F411-403C-B6B6-FC4869011C2A}"/>
    <dgm:cxn modelId="{778A31B3-29C7-4A12-83DE-8BDBF3E2D87C}" srcId="{3430D3C0-8131-46C2-BA6D-C9EEDD5163DB}" destId="{8A1644EA-9902-4BC6-B021-7D0C2F6F5F84}" srcOrd="0" destOrd="0" parTransId="{7E8F00E5-3B82-4DCF-BA84-1D68B999826D}" sibTransId="{7A1E9088-D780-4CEB-A8DA-5AB9BE157903}"/>
    <dgm:cxn modelId="{3F3839D0-596C-447E-8780-2E67A2D329EA}" type="presOf" srcId="{D309F0C4-7F64-4E13-9312-D1BA7AB86C84}" destId="{12BA4F1F-53C9-441E-B07B-97EFE77AAE03}" srcOrd="0" destOrd="4" presId="urn:microsoft.com/office/officeart/2005/8/layout/hList1"/>
    <dgm:cxn modelId="{14240A97-DA4A-4750-9256-74464024D4B5}" type="presOf" srcId="{8A1644EA-9902-4BC6-B021-7D0C2F6F5F84}" destId="{12BA4F1F-53C9-441E-B07B-97EFE77AAE03}" srcOrd="0" destOrd="0" presId="urn:microsoft.com/office/officeart/2005/8/layout/hList1"/>
    <dgm:cxn modelId="{661EA03C-DB5E-4C7E-9DAB-C1B0006954BB}" srcId="{9C130422-5150-4512-877D-1BC6698E9260}" destId="{9241204B-2148-431B-B83E-72FAD48E7731}" srcOrd="1" destOrd="0" parTransId="{6529846E-7BCD-46E7-9B01-67500D61782D}" sibTransId="{1F6C431A-87D6-4341-AB6F-494B90ACF3DD}"/>
    <dgm:cxn modelId="{DE3FE5A6-3686-4795-B189-794504B72721}" srcId="{3430D3C0-8131-46C2-BA6D-C9EEDD5163DB}" destId="{D309F0C4-7F64-4E13-9312-D1BA7AB86C84}" srcOrd="4" destOrd="0" parTransId="{553E57C2-C812-4FFD-9F19-7DBDE28856A5}" sibTransId="{C8B1A817-9D97-44F8-AD6A-CC45C4B437E3}"/>
    <dgm:cxn modelId="{04E499EC-35A6-47B5-8B8E-E27AA63DD924}" type="presOf" srcId="{3430D3C0-8131-46C2-BA6D-C9EEDD5163DB}" destId="{726DDD82-B7F9-4A84-879F-5C8B9FACD469}" srcOrd="0" destOrd="0" presId="urn:microsoft.com/office/officeart/2005/8/layout/hList1"/>
    <dgm:cxn modelId="{E51CFB42-13DF-4EA5-B2F9-A24219BDAF74}" type="presOf" srcId="{25FE41B3-A3EE-4660-A0CF-272895068E5E}" destId="{D3568B78-5B5C-40EC-8EFD-E815553DBDBE}" srcOrd="0" destOrd="1" presId="urn:microsoft.com/office/officeart/2005/8/layout/hList1"/>
    <dgm:cxn modelId="{95BE69F9-9D80-42D8-9DD8-2DFDEFF8DC73}" srcId="{9241204B-2148-431B-B83E-72FAD48E7731}" destId="{B8D7185E-FDAB-4242-9AC1-667E432407EE}" srcOrd="4" destOrd="0" parTransId="{37B9CD85-FD35-4691-8594-FC0E1E248029}" sibTransId="{D71D9E11-EDFB-474B-91EE-BADB115BB7BB}"/>
    <dgm:cxn modelId="{5FAEC415-C638-4F52-BF90-AF2526108D7A}" type="presOf" srcId="{585A6EC7-5534-4B20-B740-6B95296AD3A8}" destId="{D3568B78-5B5C-40EC-8EFD-E815553DBDBE}" srcOrd="0" destOrd="0" presId="urn:microsoft.com/office/officeart/2005/8/layout/hList1"/>
    <dgm:cxn modelId="{5B282F91-3594-429F-A471-3C58C96E7E02}" type="presOf" srcId="{B312514D-FDAB-4B8B-A7CC-0743A3B6FE6D}" destId="{D3568B78-5B5C-40EC-8EFD-E815553DBDBE}" srcOrd="0" destOrd="2" presId="urn:microsoft.com/office/officeart/2005/8/layout/hList1"/>
    <dgm:cxn modelId="{588AC7F8-7FFB-4CA9-B952-05E13CD9C415}" srcId="{9241204B-2148-431B-B83E-72FAD48E7731}" destId="{585A6EC7-5534-4B20-B740-6B95296AD3A8}" srcOrd="0" destOrd="0" parTransId="{1F506046-D933-427C-AABF-24B7A012B031}" sibTransId="{DB478283-AEEA-4EB9-AC73-0BF89913B094}"/>
    <dgm:cxn modelId="{F135B207-1C63-45F9-B330-405ACCEF5D84}" srcId="{3430D3C0-8131-46C2-BA6D-C9EEDD5163DB}" destId="{45348C85-E8F8-4F47-9F70-231DC821135A}" srcOrd="2" destOrd="0" parTransId="{88A779A4-4937-4F17-8FB9-EB039A8A9B3E}" sibTransId="{3C37F5FF-75BC-4DAD-9551-E72FB24FB1AE}"/>
    <dgm:cxn modelId="{8B5D783F-F091-405D-9039-859250163D55}" type="presParOf" srcId="{AAC5CB70-557F-4B74-858D-63D94232405D}" destId="{BC469F58-B870-4D9F-AFFD-42D6CB467A9E}" srcOrd="0" destOrd="0" presId="urn:microsoft.com/office/officeart/2005/8/layout/hList1"/>
    <dgm:cxn modelId="{629D6BC1-7709-473C-90A1-D58B446BD2D9}" type="presParOf" srcId="{BC469F58-B870-4D9F-AFFD-42D6CB467A9E}" destId="{726DDD82-B7F9-4A84-879F-5C8B9FACD469}" srcOrd="0" destOrd="0" presId="urn:microsoft.com/office/officeart/2005/8/layout/hList1"/>
    <dgm:cxn modelId="{57B4D497-005B-4148-B14A-96FC1AA28EF6}" type="presParOf" srcId="{BC469F58-B870-4D9F-AFFD-42D6CB467A9E}" destId="{12BA4F1F-53C9-441E-B07B-97EFE77AAE03}" srcOrd="1" destOrd="0" presId="urn:microsoft.com/office/officeart/2005/8/layout/hList1"/>
    <dgm:cxn modelId="{EB5BDAF9-2E0A-4C5D-8751-5ED67531CA6C}" type="presParOf" srcId="{AAC5CB70-557F-4B74-858D-63D94232405D}" destId="{B6EF87E6-4A66-43B1-87E8-C5FC2E77309B}" srcOrd="1" destOrd="0" presId="urn:microsoft.com/office/officeart/2005/8/layout/hList1"/>
    <dgm:cxn modelId="{76EB0078-A7AB-4BED-9CF9-D2D4E0211091}" type="presParOf" srcId="{AAC5CB70-557F-4B74-858D-63D94232405D}" destId="{E08D4C93-02A0-47ED-BD87-E088F7CB196E}" srcOrd="2" destOrd="0" presId="urn:microsoft.com/office/officeart/2005/8/layout/hList1"/>
    <dgm:cxn modelId="{B5654E90-E9BF-466C-B730-51758D311291}" type="presParOf" srcId="{E08D4C93-02A0-47ED-BD87-E088F7CB196E}" destId="{6830D37B-05C4-4D03-B3CD-95AA71FC7753}" srcOrd="0" destOrd="0" presId="urn:microsoft.com/office/officeart/2005/8/layout/hList1"/>
    <dgm:cxn modelId="{5F01AD0D-ECF6-4D44-A705-B493D8B31F22}" type="presParOf" srcId="{E08D4C93-02A0-47ED-BD87-E088F7CB196E}" destId="{D3568B78-5B5C-40EC-8EFD-E815553DBDBE}" srcOrd="1" destOrd="0" presId="urn:microsoft.com/office/officeart/2005/8/layout/h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62BF69D4-6EFF-4296-9E96-74255B3D58A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5B7A343E-843B-41B7-B805-150573FFEFF5}">
      <dgm:prSet phldrT="[文本]" custT="1"/>
      <dgm:spPr>
        <a:solidFill>
          <a:srgbClr val="2E7AD2"/>
        </a:solidFill>
        <a:ln>
          <a:noFill/>
        </a:ln>
      </dgm:spPr>
      <dgm:t>
        <a:bodyPr/>
        <a:lstStyle/>
        <a:p>
          <a:r>
            <a:rPr lang="zh-CN" altLang="en-US" sz="2400" b="0" dirty="0" smtClean="0">
              <a:latin typeface="微软雅黑" panose="020B0503020204020204" pitchFamily="34" charset="-122"/>
              <a:ea typeface="微软雅黑" panose="020B0503020204020204" pitchFamily="34" charset="-122"/>
            </a:rPr>
            <a:t>多维监控</a:t>
          </a:r>
          <a:endParaRPr lang="zh-CN" altLang="en-US" sz="2400" b="0" dirty="0">
            <a:latin typeface="微软雅黑" panose="020B0503020204020204" pitchFamily="34" charset="-122"/>
            <a:ea typeface="微软雅黑" panose="020B0503020204020204" pitchFamily="34" charset="-122"/>
          </a:endParaRPr>
        </a:p>
      </dgm:t>
    </dgm:pt>
    <dgm:pt modelId="{53DF2A73-7E6E-43C3-B8D1-06244609D014}" type="parTrans" cxnId="{7C690033-D1D4-4DE8-B6CD-7F99EC2E412B}">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5A141277-D956-4716-AF1A-4A0B78579155}" type="sibTrans" cxnId="{7C690033-D1D4-4DE8-B6CD-7F99EC2E412B}">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F3A61AC5-A080-4D50-83A2-29BD26FE4E93}">
      <dgm:prSet phldrT="[文本]" custT="1"/>
      <dgm:spPr>
        <a:solidFill>
          <a:schemeClr val="bg1">
            <a:lumMod val="95000"/>
            <a:alpha val="90000"/>
          </a:schemeClr>
        </a:solidFill>
        <a:ln>
          <a:noFill/>
        </a:ln>
      </dgm:spPr>
      <dgm:t>
        <a:bodyPr/>
        <a:lstStyle/>
        <a:p>
          <a:pPr>
            <a:lnSpc>
              <a:spcPct val="100000"/>
            </a:lnSpc>
          </a:pPr>
          <a:r>
            <a:rPr lang="en-US" altLang="zh-CN" sz="1100" b="0" dirty="0" smtClean="0">
              <a:latin typeface="微软雅黑" panose="020B0503020204020204" pitchFamily="34" charset="-122"/>
              <a:ea typeface="微软雅黑" panose="020B0503020204020204" pitchFamily="34" charset="-122"/>
            </a:rPr>
            <a:t>Web</a:t>
          </a:r>
          <a:r>
            <a:rPr lang="zh-CN" altLang="zh-CN" sz="1100" b="0" dirty="0" smtClean="0">
              <a:latin typeface="微软雅黑" panose="020B0503020204020204" pitchFamily="34" charset="-122"/>
              <a:ea typeface="微软雅黑" panose="020B0503020204020204" pitchFamily="34" charset="-122"/>
            </a:rPr>
            <a:t>漏洞</a:t>
          </a:r>
          <a:r>
            <a:rPr lang="zh-CN" altLang="en-US" sz="1100" b="0" dirty="0" smtClean="0">
              <a:latin typeface="微软雅黑" panose="020B0503020204020204" pitchFamily="34" charset="-122"/>
              <a:ea typeface="微软雅黑" panose="020B0503020204020204" pitchFamily="34" charset="-122"/>
            </a:rPr>
            <a:t>事前发现</a:t>
          </a:r>
          <a:endParaRPr lang="zh-CN" altLang="en-US" sz="1100" b="0" dirty="0">
            <a:latin typeface="微软雅黑" panose="020B0503020204020204" pitchFamily="34" charset="-122"/>
            <a:ea typeface="微软雅黑" panose="020B0503020204020204" pitchFamily="34" charset="-122"/>
          </a:endParaRPr>
        </a:p>
      </dgm:t>
    </dgm:pt>
    <dgm:pt modelId="{F81E4BB8-D4D2-4D4E-9CE3-66D904C38EE1}" type="parTrans" cxnId="{1627FC21-17E9-4A3D-9D60-E811560D0425}">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B5B47D5F-1437-4139-9DC8-93F7780868BD}" type="sibTrans" cxnId="{1627FC21-17E9-4A3D-9D60-E811560D0425}">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C377BA28-90CF-49C1-9611-3144EF7475F6}">
      <dgm:prSet phldrT="[文本]" custT="1"/>
      <dgm:spPr>
        <a:solidFill>
          <a:srgbClr val="3DAAED"/>
        </a:solidFill>
        <a:ln>
          <a:noFill/>
        </a:ln>
      </dgm:spPr>
      <dgm:t>
        <a:bodyPr/>
        <a:lstStyle/>
        <a:p>
          <a:r>
            <a:rPr lang="zh-CN" altLang="en-US" sz="2400" b="0" dirty="0" smtClean="0">
              <a:latin typeface="微软雅黑" panose="020B0503020204020204" pitchFamily="34" charset="-122"/>
              <a:ea typeface="微软雅黑" panose="020B0503020204020204" pitchFamily="34" charset="-122"/>
            </a:rPr>
            <a:t>持续监控</a:t>
          </a:r>
          <a:endParaRPr lang="zh-CN" altLang="en-US" sz="2400" b="0" dirty="0">
            <a:latin typeface="微软雅黑" panose="020B0503020204020204" pitchFamily="34" charset="-122"/>
            <a:ea typeface="微软雅黑" panose="020B0503020204020204" pitchFamily="34" charset="-122"/>
          </a:endParaRPr>
        </a:p>
      </dgm:t>
    </dgm:pt>
    <dgm:pt modelId="{9120CF90-AD5F-404B-A1D2-20815D3E93C7}" type="parTrans" cxnId="{6DB64C6C-0D69-489E-B85E-8311908D672C}">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67B9D6BF-6EBC-4053-BD92-1FBD97FEA79F}" type="sibTrans" cxnId="{6DB64C6C-0D69-489E-B85E-8311908D672C}">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13864914-C5BE-411B-8EAE-549B5AF24266}">
      <dgm:prSet phldrT="[文本]" custT="1"/>
      <dgm:spPr>
        <a:solidFill>
          <a:schemeClr val="bg1">
            <a:lumMod val="95000"/>
            <a:alpha val="90000"/>
          </a:schemeClr>
        </a:solidFill>
        <a:ln>
          <a:noFill/>
        </a:ln>
      </dgm:spPr>
      <dgm:t>
        <a:bodyPr/>
        <a:lstStyle/>
        <a:p>
          <a:pPr>
            <a:lnSpc>
              <a:spcPct val="100000"/>
            </a:lnSpc>
          </a:pPr>
          <a:r>
            <a:rPr lang="zh-CN" altLang="en-US" sz="1100" b="0" dirty="0" smtClean="0">
              <a:latin typeface="微软雅黑" panose="020B0503020204020204" pitchFamily="34" charset="-122"/>
              <a:ea typeface="微软雅黑" panose="020B0503020204020204" pitchFamily="34" charset="-122"/>
            </a:rPr>
            <a:t>灵活的监控策略</a:t>
          </a:r>
          <a:endParaRPr lang="zh-CN" altLang="en-US" sz="1100" b="0" dirty="0">
            <a:latin typeface="微软雅黑" panose="020B0503020204020204" pitchFamily="34" charset="-122"/>
            <a:ea typeface="微软雅黑" panose="020B0503020204020204" pitchFamily="34" charset="-122"/>
          </a:endParaRPr>
        </a:p>
      </dgm:t>
    </dgm:pt>
    <dgm:pt modelId="{51DF58E7-9745-49A0-8F2E-EEF1E6587ED0}" type="parTrans" cxnId="{D66FB2EA-5913-4A73-B128-C2282333BE4C}">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BA3555A8-89A5-4CD5-B1FD-6DF52E3F4D3A}" type="sibTrans" cxnId="{D66FB2EA-5913-4A73-B128-C2282333BE4C}">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F19DB824-E05B-45C3-B343-3F420BD7CDBE}">
      <dgm:prSet phldrT="[文本]" custT="1"/>
      <dgm:spPr>
        <a:solidFill>
          <a:srgbClr val="4BCA73"/>
        </a:solidFill>
        <a:ln>
          <a:noFill/>
        </a:ln>
      </dgm:spPr>
      <dgm:t>
        <a:bodyPr/>
        <a:lstStyle/>
        <a:p>
          <a:r>
            <a:rPr lang="zh-CN" altLang="en-US" sz="2400" b="0" dirty="0" smtClean="0">
              <a:latin typeface="微软雅黑" panose="020B0503020204020204" pitchFamily="34" charset="-122"/>
              <a:ea typeface="微软雅黑" panose="020B0503020204020204" pitchFamily="34" charset="-122"/>
            </a:rPr>
            <a:t>风险评估</a:t>
          </a:r>
          <a:endParaRPr lang="zh-CN" altLang="en-US" sz="2400" b="0" dirty="0">
            <a:latin typeface="微软雅黑" panose="020B0503020204020204" pitchFamily="34" charset="-122"/>
            <a:ea typeface="微软雅黑" panose="020B0503020204020204" pitchFamily="34" charset="-122"/>
          </a:endParaRPr>
        </a:p>
      </dgm:t>
    </dgm:pt>
    <dgm:pt modelId="{210AB3FE-447E-4A07-9E76-12A1CB6CB6E6}" type="parTrans" cxnId="{34B42C10-6C89-4B71-8F88-AA0FA5F1D8CB}">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1C1D3D34-2E7E-4535-B901-9CFD9DFA7D31}" type="sibTrans" cxnId="{34B42C10-6C89-4B71-8F88-AA0FA5F1D8CB}">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0B056455-503D-47F7-8939-0D804DF4CB64}">
      <dgm:prSet phldrT="[文本]" custT="1"/>
      <dgm:spPr>
        <a:solidFill>
          <a:schemeClr val="bg1">
            <a:lumMod val="95000"/>
            <a:alpha val="90000"/>
          </a:schemeClr>
        </a:solidFill>
        <a:ln>
          <a:noFill/>
        </a:ln>
      </dgm:spPr>
      <dgm:t>
        <a:bodyPr/>
        <a:lstStyle/>
        <a:p>
          <a:pPr>
            <a:lnSpc>
              <a:spcPct val="100000"/>
            </a:lnSpc>
          </a:pPr>
          <a:r>
            <a:rPr lang="zh-CN" altLang="en-US" sz="1100" b="0" dirty="0" smtClean="0">
              <a:latin typeface="微软雅黑" panose="020B0503020204020204" pitchFamily="34" charset="-122"/>
              <a:ea typeface="微软雅黑" panose="020B0503020204020204" pitchFamily="34" charset="-122"/>
            </a:rPr>
            <a:t>专业安全风险计分</a:t>
          </a:r>
          <a:endParaRPr lang="zh-CN" altLang="en-US" sz="1100" b="0" dirty="0">
            <a:latin typeface="微软雅黑" panose="020B0503020204020204" pitchFamily="34" charset="-122"/>
            <a:ea typeface="微软雅黑" panose="020B0503020204020204" pitchFamily="34" charset="-122"/>
          </a:endParaRPr>
        </a:p>
      </dgm:t>
    </dgm:pt>
    <dgm:pt modelId="{0917969C-E1E6-4FD4-8DE8-AB5D5AD41CDB}" type="parTrans" cxnId="{48CF6DF8-60C2-4C79-A445-82DAFBFAF4BC}">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4A407712-EE74-4831-97E4-A3B259BE80B2}" type="sibTrans" cxnId="{48CF6DF8-60C2-4C79-A445-82DAFBFAF4BC}">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8959DC6B-3EE5-4BFB-9ABA-25A972A9885F}">
      <dgm:prSet phldrT="[文本]" custT="1"/>
      <dgm:spPr>
        <a:solidFill>
          <a:schemeClr val="bg1">
            <a:lumMod val="95000"/>
            <a:alpha val="90000"/>
          </a:schemeClr>
        </a:solidFill>
        <a:ln>
          <a:noFill/>
        </a:ln>
      </dgm:spPr>
      <dgm:t>
        <a:bodyPr/>
        <a:lstStyle/>
        <a:p>
          <a:pPr>
            <a:lnSpc>
              <a:spcPct val="100000"/>
            </a:lnSpc>
          </a:pPr>
          <a:r>
            <a:rPr lang="zh-CN" altLang="en-US" sz="1100" b="0" dirty="0" smtClean="0">
              <a:latin typeface="微软雅黑" panose="020B0503020204020204" pitchFamily="34" charset="-122"/>
              <a:ea typeface="微软雅黑" panose="020B0503020204020204" pitchFamily="34" charset="-122"/>
            </a:rPr>
            <a:t>高频率的自动监测</a:t>
          </a:r>
          <a:endParaRPr lang="zh-CN" altLang="en-US" sz="1100" b="0" dirty="0">
            <a:latin typeface="微软雅黑" panose="020B0503020204020204" pitchFamily="34" charset="-122"/>
            <a:ea typeface="微软雅黑" panose="020B0503020204020204" pitchFamily="34" charset="-122"/>
          </a:endParaRPr>
        </a:p>
      </dgm:t>
    </dgm:pt>
    <dgm:pt modelId="{0DB02412-E982-458B-8099-72E2F4B45FE8}" type="parTrans" cxnId="{CED58324-6EE8-41F3-9364-25AECB317B62}">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52E2639B-D07D-451B-8A9D-F7225E914C8D}" type="sibTrans" cxnId="{CED58324-6EE8-41F3-9364-25AECB317B62}">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0F5A14AF-0AFC-4D74-9B1E-6792C25D7D67}">
      <dgm:prSet phldrT="[文本]" custT="1"/>
      <dgm:spPr>
        <a:solidFill>
          <a:schemeClr val="bg1">
            <a:lumMod val="95000"/>
            <a:alpha val="90000"/>
          </a:schemeClr>
        </a:solidFill>
        <a:ln>
          <a:noFill/>
        </a:ln>
      </dgm:spPr>
      <dgm:t>
        <a:bodyPr/>
        <a:lstStyle/>
        <a:p>
          <a:pPr>
            <a:lnSpc>
              <a:spcPct val="100000"/>
            </a:lnSpc>
          </a:pPr>
          <a:r>
            <a:rPr lang="zh-CN" altLang="en-US" sz="1100" b="0" dirty="0" smtClean="0">
              <a:latin typeface="微软雅黑" panose="020B0503020204020204" pitchFamily="34" charset="-122"/>
              <a:ea typeface="微软雅黑" panose="020B0503020204020204" pitchFamily="34" charset="-122"/>
            </a:rPr>
            <a:t>以站点资产为核心</a:t>
          </a:r>
          <a:endParaRPr lang="zh-CN" altLang="en-US" sz="1100" b="0" dirty="0">
            <a:latin typeface="微软雅黑" panose="020B0503020204020204" pitchFamily="34" charset="-122"/>
            <a:ea typeface="微软雅黑" panose="020B0503020204020204" pitchFamily="34" charset="-122"/>
          </a:endParaRPr>
        </a:p>
      </dgm:t>
    </dgm:pt>
    <dgm:pt modelId="{3D87ED3F-55EA-4FCC-862D-9F3CDAB868B8}" type="parTrans" cxnId="{D2E2C3B4-56B1-4E0A-9892-E458851807E1}">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EDBB5927-8C10-4F26-9618-81C52A57CEF7}" type="sibTrans" cxnId="{D2E2C3B4-56B1-4E0A-9892-E458851807E1}">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28E531DB-F714-4738-8FE7-6A0774FF4A44}">
      <dgm:prSet phldrT="[文本]" custT="1"/>
      <dgm:spPr>
        <a:solidFill>
          <a:schemeClr val="bg1">
            <a:lumMod val="95000"/>
            <a:alpha val="90000"/>
          </a:schemeClr>
        </a:solidFill>
        <a:ln>
          <a:noFill/>
        </a:ln>
      </dgm:spPr>
      <dgm:t>
        <a:bodyPr/>
        <a:lstStyle/>
        <a:p>
          <a:pPr>
            <a:lnSpc>
              <a:spcPct val="100000"/>
            </a:lnSpc>
          </a:pPr>
          <a:r>
            <a:rPr lang="zh-CN" altLang="en-US" sz="1100" b="0" dirty="0" smtClean="0">
              <a:latin typeface="微软雅黑" panose="020B0503020204020204" pitchFamily="34" charset="-122"/>
              <a:ea typeface="微软雅黑" panose="020B0503020204020204" pitchFamily="34" charset="-122"/>
            </a:rPr>
            <a:t>多视角监测报表</a:t>
          </a:r>
          <a:endParaRPr lang="zh-CN" altLang="en-US" sz="1100" b="0" dirty="0">
            <a:latin typeface="微软雅黑" panose="020B0503020204020204" pitchFamily="34" charset="-122"/>
            <a:ea typeface="微软雅黑" panose="020B0503020204020204" pitchFamily="34" charset="-122"/>
          </a:endParaRPr>
        </a:p>
      </dgm:t>
    </dgm:pt>
    <dgm:pt modelId="{E4A088F5-104D-4139-A206-22AB5CCF1BA8}" type="parTrans" cxnId="{0E50F94E-8238-4D66-B8DA-D82A8134FE32}">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2565D009-E1EB-4DAD-AFD2-C5A80E1F832B}" type="sibTrans" cxnId="{0E50F94E-8238-4D66-B8DA-D82A8134FE32}">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3923D4C9-C40B-4103-85D0-499CD6114F4B}">
      <dgm:prSet phldrT="[文本]" custT="1"/>
      <dgm:spPr>
        <a:solidFill>
          <a:schemeClr val="bg1">
            <a:lumMod val="95000"/>
            <a:alpha val="90000"/>
          </a:schemeClr>
        </a:solidFill>
        <a:ln>
          <a:noFill/>
        </a:ln>
      </dgm:spPr>
      <dgm:t>
        <a:bodyPr/>
        <a:lstStyle/>
        <a:p>
          <a:pPr>
            <a:lnSpc>
              <a:spcPct val="100000"/>
            </a:lnSpc>
          </a:pPr>
          <a:r>
            <a:rPr lang="zh-CN" altLang="en-US" sz="1100" b="0" dirty="0" smtClean="0">
              <a:latin typeface="微软雅黑" panose="020B0503020204020204" pitchFamily="34" charset="-122"/>
              <a:ea typeface="微软雅黑" panose="020B0503020204020204" pitchFamily="34" charset="-122"/>
            </a:rPr>
            <a:t>实时安全监测</a:t>
          </a:r>
          <a:endParaRPr lang="zh-CN" altLang="en-US" sz="1100" b="0" dirty="0">
            <a:latin typeface="微软雅黑" panose="020B0503020204020204" pitchFamily="34" charset="-122"/>
            <a:ea typeface="微软雅黑" panose="020B0503020204020204" pitchFamily="34" charset="-122"/>
          </a:endParaRPr>
        </a:p>
      </dgm:t>
    </dgm:pt>
    <dgm:pt modelId="{C3DE862C-6598-4B8A-ABBE-733397828D7F}" type="parTrans" cxnId="{CC1C554B-ECB8-4881-B50F-7B6BF14AF8CF}">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CCC7C805-93EE-4CFC-AC5D-EB92A11CB7B1}" type="sibTrans" cxnId="{CC1C554B-ECB8-4881-B50F-7B6BF14AF8CF}">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28CAC7B9-8BE7-4B01-B6A0-F25944784D44}">
      <dgm:prSet phldrT="[文本]" custT="1"/>
      <dgm:spPr>
        <a:solidFill>
          <a:schemeClr val="bg1">
            <a:lumMod val="95000"/>
            <a:alpha val="90000"/>
          </a:schemeClr>
        </a:solidFill>
        <a:ln>
          <a:noFill/>
        </a:ln>
      </dgm:spPr>
      <dgm:t>
        <a:bodyPr/>
        <a:lstStyle/>
        <a:p>
          <a:pPr>
            <a:lnSpc>
              <a:spcPct val="100000"/>
            </a:lnSpc>
          </a:pPr>
          <a:r>
            <a:rPr lang="zh-CN" altLang="en-US" sz="1100" b="0" dirty="0" smtClean="0">
              <a:latin typeface="微软雅黑" panose="020B0503020204020204" pitchFamily="34" charset="-122"/>
              <a:ea typeface="微软雅黑" panose="020B0503020204020204" pitchFamily="34" charset="-122"/>
            </a:rPr>
            <a:t>挂马、篡改、</a:t>
          </a:r>
          <a:r>
            <a:rPr lang="zh-CN" altLang="zh-CN" sz="1100" b="0" dirty="0" smtClean="0">
              <a:latin typeface="微软雅黑" panose="020B0503020204020204" pitchFamily="34" charset="-122"/>
              <a:ea typeface="微软雅黑" panose="020B0503020204020204" pitchFamily="34" charset="-122"/>
            </a:rPr>
            <a:t>敏感内容</a:t>
          </a:r>
          <a:r>
            <a:rPr lang="zh-CN" altLang="en-US" sz="1100" b="0" dirty="0" smtClean="0">
              <a:latin typeface="微软雅黑" panose="020B0503020204020204" pitchFamily="34" charset="-122"/>
              <a:ea typeface="微软雅黑" panose="020B0503020204020204" pitchFamily="34" charset="-122"/>
            </a:rPr>
            <a:t>、域名</a:t>
          </a:r>
          <a:r>
            <a:rPr lang="en-US" altLang="zh-CN" sz="1100" b="0" dirty="0" smtClean="0">
              <a:latin typeface="微软雅黑" panose="020B0503020204020204" pitchFamily="34" charset="-122"/>
              <a:ea typeface="微软雅黑" panose="020B0503020204020204" pitchFamily="34" charset="-122"/>
            </a:rPr>
            <a:t>DNS</a:t>
          </a:r>
          <a:r>
            <a:rPr lang="zh-CN" altLang="en-US" sz="1100" b="0" dirty="0" smtClean="0">
              <a:latin typeface="微软雅黑" panose="020B0503020204020204" pitchFamily="34" charset="-122"/>
              <a:ea typeface="微软雅黑" panose="020B0503020204020204" pitchFamily="34" charset="-122"/>
            </a:rPr>
            <a:t>、平稳度分析</a:t>
          </a:r>
          <a:endParaRPr lang="zh-CN" altLang="en-US" sz="1100" b="0" dirty="0">
            <a:latin typeface="微软雅黑" panose="020B0503020204020204" pitchFamily="34" charset="-122"/>
            <a:ea typeface="微软雅黑" panose="020B0503020204020204" pitchFamily="34" charset="-122"/>
          </a:endParaRPr>
        </a:p>
      </dgm:t>
    </dgm:pt>
    <dgm:pt modelId="{FF0FFA60-1C8F-4A81-9BBF-1A5C688E1DE4}" type="parTrans" cxnId="{35FCD9CA-315F-4085-9BA3-1A70F5C8725E}">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85CDE6B9-8AF7-471D-97ED-2E5D5331850F}" type="sibTrans" cxnId="{35FCD9CA-315F-4085-9BA3-1A70F5C8725E}">
      <dgm:prSet/>
      <dgm:spPr/>
      <dgm:t>
        <a:bodyPr/>
        <a:lstStyle/>
        <a:p>
          <a:endParaRPr lang="zh-CN" altLang="en-US" sz="1600" b="0">
            <a:latin typeface="微软雅黑" panose="020B0503020204020204" pitchFamily="34" charset="-122"/>
            <a:ea typeface="微软雅黑" panose="020B0503020204020204" pitchFamily="34" charset="-122"/>
          </a:endParaRPr>
        </a:p>
      </dgm:t>
    </dgm:pt>
    <dgm:pt modelId="{CA960DDB-E429-4254-8BA2-61F55F2B4A75}" type="pres">
      <dgm:prSet presAssocID="{62BF69D4-6EFF-4296-9E96-74255B3D58A9}" presName="Name0" presStyleCnt="0">
        <dgm:presLayoutVars>
          <dgm:dir/>
          <dgm:animLvl val="lvl"/>
          <dgm:resizeHandles val="exact"/>
        </dgm:presLayoutVars>
      </dgm:prSet>
      <dgm:spPr/>
      <dgm:t>
        <a:bodyPr/>
        <a:lstStyle/>
        <a:p>
          <a:endParaRPr lang="zh-CN" altLang="en-US"/>
        </a:p>
      </dgm:t>
    </dgm:pt>
    <dgm:pt modelId="{7DA6BBF4-9648-48FD-97BE-89C3AC65A683}" type="pres">
      <dgm:prSet presAssocID="{5B7A343E-843B-41B7-B805-150573FFEFF5}" presName="linNode" presStyleCnt="0"/>
      <dgm:spPr/>
    </dgm:pt>
    <dgm:pt modelId="{291A8FD8-DEB9-4030-8E41-A597D944E07E}" type="pres">
      <dgm:prSet presAssocID="{5B7A343E-843B-41B7-B805-150573FFEFF5}" presName="parentText" presStyleLbl="node1" presStyleIdx="0" presStyleCnt="3">
        <dgm:presLayoutVars>
          <dgm:chMax val="1"/>
          <dgm:bulletEnabled val="1"/>
        </dgm:presLayoutVars>
      </dgm:prSet>
      <dgm:spPr/>
      <dgm:t>
        <a:bodyPr/>
        <a:lstStyle/>
        <a:p>
          <a:endParaRPr lang="zh-CN" altLang="en-US"/>
        </a:p>
      </dgm:t>
    </dgm:pt>
    <dgm:pt modelId="{FAC3E678-34B9-4476-982C-0A3FA0D42216}" type="pres">
      <dgm:prSet presAssocID="{5B7A343E-843B-41B7-B805-150573FFEFF5}" presName="descendantText" presStyleLbl="alignAccFollowNode1" presStyleIdx="0" presStyleCnt="3">
        <dgm:presLayoutVars>
          <dgm:bulletEnabled val="1"/>
        </dgm:presLayoutVars>
      </dgm:prSet>
      <dgm:spPr/>
      <dgm:t>
        <a:bodyPr/>
        <a:lstStyle/>
        <a:p>
          <a:endParaRPr lang="zh-CN" altLang="en-US"/>
        </a:p>
      </dgm:t>
    </dgm:pt>
    <dgm:pt modelId="{01111066-FEC5-4A6F-BF74-ADFD6C13C9E8}" type="pres">
      <dgm:prSet presAssocID="{5A141277-D956-4716-AF1A-4A0B78579155}" presName="sp" presStyleCnt="0"/>
      <dgm:spPr/>
    </dgm:pt>
    <dgm:pt modelId="{11C1040E-8E04-4B38-9651-51BCE81D0C55}" type="pres">
      <dgm:prSet presAssocID="{C377BA28-90CF-49C1-9611-3144EF7475F6}" presName="linNode" presStyleCnt="0"/>
      <dgm:spPr/>
    </dgm:pt>
    <dgm:pt modelId="{1D5334B0-94AB-4F1A-A260-83023EBBE74F}" type="pres">
      <dgm:prSet presAssocID="{C377BA28-90CF-49C1-9611-3144EF7475F6}" presName="parentText" presStyleLbl="node1" presStyleIdx="1" presStyleCnt="3">
        <dgm:presLayoutVars>
          <dgm:chMax val="1"/>
          <dgm:bulletEnabled val="1"/>
        </dgm:presLayoutVars>
      </dgm:prSet>
      <dgm:spPr/>
      <dgm:t>
        <a:bodyPr/>
        <a:lstStyle/>
        <a:p>
          <a:endParaRPr lang="zh-CN" altLang="en-US"/>
        </a:p>
      </dgm:t>
    </dgm:pt>
    <dgm:pt modelId="{96EE5F5C-A32B-43DF-A17A-982DC90C645F}" type="pres">
      <dgm:prSet presAssocID="{C377BA28-90CF-49C1-9611-3144EF7475F6}" presName="descendantText" presStyleLbl="alignAccFollowNode1" presStyleIdx="1" presStyleCnt="3">
        <dgm:presLayoutVars>
          <dgm:bulletEnabled val="1"/>
        </dgm:presLayoutVars>
      </dgm:prSet>
      <dgm:spPr/>
      <dgm:t>
        <a:bodyPr/>
        <a:lstStyle/>
        <a:p>
          <a:endParaRPr lang="zh-CN" altLang="en-US"/>
        </a:p>
      </dgm:t>
    </dgm:pt>
    <dgm:pt modelId="{40372E0B-EC66-450D-B78A-6C255982A5BA}" type="pres">
      <dgm:prSet presAssocID="{67B9D6BF-6EBC-4053-BD92-1FBD97FEA79F}" presName="sp" presStyleCnt="0"/>
      <dgm:spPr/>
    </dgm:pt>
    <dgm:pt modelId="{0766EBC4-3245-49F5-B1D4-0A74C906F856}" type="pres">
      <dgm:prSet presAssocID="{F19DB824-E05B-45C3-B343-3F420BD7CDBE}" presName="linNode" presStyleCnt="0"/>
      <dgm:spPr/>
    </dgm:pt>
    <dgm:pt modelId="{4B97A665-C919-4E96-AF00-6BCA27E12D18}" type="pres">
      <dgm:prSet presAssocID="{F19DB824-E05B-45C3-B343-3F420BD7CDBE}" presName="parentText" presStyleLbl="node1" presStyleIdx="2" presStyleCnt="3">
        <dgm:presLayoutVars>
          <dgm:chMax val="1"/>
          <dgm:bulletEnabled val="1"/>
        </dgm:presLayoutVars>
      </dgm:prSet>
      <dgm:spPr/>
      <dgm:t>
        <a:bodyPr/>
        <a:lstStyle/>
        <a:p>
          <a:endParaRPr lang="zh-CN" altLang="en-US"/>
        </a:p>
      </dgm:t>
    </dgm:pt>
    <dgm:pt modelId="{1A586B34-BC54-4950-8D91-D7917E24A2BB}" type="pres">
      <dgm:prSet presAssocID="{F19DB824-E05B-45C3-B343-3F420BD7CDBE}" presName="descendantText" presStyleLbl="alignAccFollowNode1" presStyleIdx="2" presStyleCnt="3">
        <dgm:presLayoutVars>
          <dgm:bulletEnabled val="1"/>
        </dgm:presLayoutVars>
      </dgm:prSet>
      <dgm:spPr/>
      <dgm:t>
        <a:bodyPr/>
        <a:lstStyle/>
        <a:p>
          <a:endParaRPr lang="zh-CN" altLang="en-US"/>
        </a:p>
      </dgm:t>
    </dgm:pt>
  </dgm:ptLst>
  <dgm:cxnLst>
    <dgm:cxn modelId="{609363A5-8BAF-4118-A276-7DB696990057}" type="presOf" srcId="{F19DB824-E05B-45C3-B343-3F420BD7CDBE}" destId="{4B97A665-C919-4E96-AF00-6BCA27E12D18}" srcOrd="0" destOrd="0" presId="urn:microsoft.com/office/officeart/2005/8/layout/vList5"/>
    <dgm:cxn modelId="{9C716B42-7D5D-46F1-B0B1-52AA57CB9571}" type="presOf" srcId="{62BF69D4-6EFF-4296-9E96-74255B3D58A9}" destId="{CA960DDB-E429-4254-8BA2-61F55F2B4A75}" srcOrd="0" destOrd="0" presId="urn:microsoft.com/office/officeart/2005/8/layout/vList5"/>
    <dgm:cxn modelId="{93DAA09A-24BB-47D0-B92B-E86C69B61FCE}" type="presOf" srcId="{28E531DB-F714-4738-8FE7-6A0774FF4A44}" destId="{1A586B34-BC54-4950-8D91-D7917E24A2BB}" srcOrd="0" destOrd="2" presId="urn:microsoft.com/office/officeart/2005/8/layout/vList5"/>
    <dgm:cxn modelId="{0E50F94E-8238-4D66-B8DA-D82A8134FE32}" srcId="{F19DB824-E05B-45C3-B343-3F420BD7CDBE}" destId="{28E531DB-F714-4738-8FE7-6A0774FF4A44}" srcOrd="2" destOrd="0" parTransId="{E4A088F5-104D-4139-A206-22AB5CCF1BA8}" sibTransId="{2565D009-E1EB-4DAD-AFD2-C5A80E1F832B}"/>
    <dgm:cxn modelId="{D2E2C3B4-56B1-4E0A-9892-E458851807E1}" srcId="{F19DB824-E05B-45C3-B343-3F420BD7CDBE}" destId="{0F5A14AF-0AFC-4D74-9B1E-6792C25D7D67}" srcOrd="1" destOrd="0" parTransId="{3D87ED3F-55EA-4FCC-862D-9F3CDAB868B8}" sibTransId="{EDBB5927-8C10-4F26-9618-81C52A57CEF7}"/>
    <dgm:cxn modelId="{12CCF47A-66F5-441F-A905-B377976558E7}" type="presOf" srcId="{C377BA28-90CF-49C1-9611-3144EF7475F6}" destId="{1D5334B0-94AB-4F1A-A260-83023EBBE74F}" srcOrd="0" destOrd="0" presId="urn:microsoft.com/office/officeart/2005/8/layout/vList5"/>
    <dgm:cxn modelId="{071027A2-7F5B-4CFB-A504-DF8A15FFA7E1}" type="presOf" srcId="{0F5A14AF-0AFC-4D74-9B1E-6792C25D7D67}" destId="{1A586B34-BC54-4950-8D91-D7917E24A2BB}" srcOrd="0" destOrd="1" presId="urn:microsoft.com/office/officeart/2005/8/layout/vList5"/>
    <dgm:cxn modelId="{FF26379B-A578-4CBD-B270-26505D487BF0}" type="presOf" srcId="{13864914-C5BE-411B-8EAE-549B5AF24266}" destId="{96EE5F5C-A32B-43DF-A17A-982DC90C645F}" srcOrd="0" destOrd="1" presId="urn:microsoft.com/office/officeart/2005/8/layout/vList5"/>
    <dgm:cxn modelId="{35FCD9CA-315F-4085-9BA3-1A70F5C8725E}" srcId="{5B7A343E-843B-41B7-B805-150573FFEFF5}" destId="{28CAC7B9-8BE7-4B01-B6A0-F25944784D44}" srcOrd="1" destOrd="0" parTransId="{FF0FFA60-1C8F-4A81-9BBF-1A5C688E1DE4}" sibTransId="{85CDE6B9-8AF7-471D-97ED-2E5D5331850F}"/>
    <dgm:cxn modelId="{CED58324-6EE8-41F3-9364-25AECB317B62}" srcId="{C377BA28-90CF-49C1-9611-3144EF7475F6}" destId="{8959DC6B-3EE5-4BFB-9ABA-25A972A9885F}" srcOrd="2" destOrd="0" parTransId="{0DB02412-E982-458B-8099-72E2F4B45FE8}" sibTransId="{52E2639B-D07D-451B-8A9D-F7225E914C8D}"/>
    <dgm:cxn modelId="{9A95F5C2-DD3A-4E3F-B841-2D228EFCC891}" type="presOf" srcId="{28CAC7B9-8BE7-4B01-B6A0-F25944784D44}" destId="{FAC3E678-34B9-4476-982C-0A3FA0D42216}" srcOrd="0" destOrd="1" presId="urn:microsoft.com/office/officeart/2005/8/layout/vList5"/>
    <dgm:cxn modelId="{34B42C10-6C89-4B71-8F88-AA0FA5F1D8CB}" srcId="{62BF69D4-6EFF-4296-9E96-74255B3D58A9}" destId="{F19DB824-E05B-45C3-B343-3F420BD7CDBE}" srcOrd="2" destOrd="0" parTransId="{210AB3FE-447E-4A07-9E76-12A1CB6CB6E6}" sibTransId="{1C1D3D34-2E7E-4535-B901-9CFD9DFA7D31}"/>
    <dgm:cxn modelId="{CC1C554B-ECB8-4881-B50F-7B6BF14AF8CF}" srcId="{C377BA28-90CF-49C1-9611-3144EF7475F6}" destId="{3923D4C9-C40B-4103-85D0-499CD6114F4B}" srcOrd="0" destOrd="0" parTransId="{C3DE862C-6598-4B8A-ABBE-733397828D7F}" sibTransId="{CCC7C805-93EE-4CFC-AC5D-EB92A11CB7B1}"/>
    <dgm:cxn modelId="{22D4C639-C53B-4B22-BDAB-7BD33818E6A0}" type="presOf" srcId="{3923D4C9-C40B-4103-85D0-499CD6114F4B}" destId="{96EE5F5C-A32B-43DF-A17A-982DC90C645F}" srcOrd="0" destOrd="0" presId="urn:microsoft.com/office/officeart/2005/8/layout/vList5"/>
    <dgm:cxn modelId="{48CF6DF8-60C2-4C79-A445-82DAFBFAF4BC}" srcId="{F19DB824-E05B-45C3-B343-3F420BD7CDBE}" destId="{0B056455-503D-47F7-8939-0D804DF4CB64}" srcOrd="0" destOrd="0" parTransId="{0917969C-E1E6-4FD4-8DE8-AB5D5AD41CDB}" sibTransId="{4A407712-EE74-4831-97E4-A3B259BE80B2}"/>
    <dgm:cxn modelId="{1627FC21-17E9-4A3D-9D60-E811560D0425}" srcId="{5B7A343E-843B-41B7-B805-150573FFEFF5}" destId="{F3A61AC5-A080-4D50-83A2-29BD26FE4E93}" srcOrd="0" destOrd="0" parTransId="{F81E4BB8-D4D2-4D4E-9CE3-66D904C38EE1}" sibTransId="{B5B47D5F-1437-4139-9DC8-93F7780868BD}"/>
    <dgm:cxn modelId="{D8F6EDD4-9350-4EFC-AA2B-0EF8231312DB}" type="presOf" srcId="{5B7A343E-843B-41B7-B805-150573FFEFF5}" destId="{291A8FD8-DEB9-4030-8E41-A597D944E07E}" srcOrd="0" destOrd="0" presId="urn:microsoft.com/office/officeart/2005/8/layout/vList5"/>
    <dgm:cxn modelId="{23EC998D-68E7-451F-B1F5-188C0CB24E6D}" type="presOf" srcId="{8959DC6B-3EE5-4BFB-9ABA-25A972A9885F}" destId="{96EE5F5C-A32B-43DF-A17A-982DC90C645F}" srcOrd="0" destOrd="2" presId="urn:microsoft.com/office/officeart/2005/8/layout/vList5"/>
    <dgm:cxn modelId="{BBD8DB6B-C6DD-4CFE-8872-DCE708C2409A}" type="presOf" srcId="{0B056455-503D-47F7-8939-0D804DF4CB64}" destId="{1A586B34-BC54-4950-8D91-D7917E24A2BB}" srcOrd="0" destOrd="0" presId="urn:microsoft.com/office/officeart/2005/8/layout/vList5"/>
    <dgm:cxn modelId="{6DB64C6C-0D69-489E-B85E-8311908D672C}" srcId="{62BF69D4-6EFF-4296-9E96-74255B3D58A9}" destId="{C377BA28-90CF-49C1-9611-3144EF7475F6}" srcOrd="1" destOrd="0" parTransId="{9120CF90-AD5F-404B-A1D2-20815D3E93C7}" sibTransId="{67B9D6BF-6EBC-4053-BD92-1FBD97FEA79F}"/>
    <dgm:cxn modelId="{D66FB2EA-5913-4A73-B128-C2282333BE4C}" srcId="{C377BA28-90CF-49C1-9611-3144EF7475F6}" destId="{13864914-C5BE-411B-8EAE-549B5AF24266}" srcOrd="1" destOrd="0" parTransId="{51DF58E7-9745-49A0-8F2E-EEF1E6587ED0}" sibTransId="{BA3555A8-89A5-4CD5-B1FD-6DF52E3F4D3A}"/>
    <dgm:cxn modelId="{84B8CED0-7CEF-4C8E-848C-52957C6CD545}" type="presOf" srcId="{F3A61AC5-A080-4D50-83A2-29BD26FE4E93}" destId="{FAC3E678-34B9-4476-982C-0A3FA0D42216}" srcOrd="0" destOrd="0" presId="urn:microsoft.com/office/officeart/2005/8/layout/vList5"/>
    <dgm:cxn modelId="{7C690033-D1D4-4DE8-B6CD-7F99EC2E412B}" srcId="{62BF69D4-6EFF-4296-9E96-74255B3D58A9}" destId="{5B7A343E-843B-41B7-B805-150573FFEFF5}" srcOrd="0" destOrd="0" parTransId="{53DF2A73-7E6E-43C3-B8D1-06244609D014}" sibTransId="{5A141277-D956-4716-AF1A-4A0B78579155}"/>
    <dgm:cxn modelId="{6846A313-D7D5-464C-82CA-E6A8DC1591E2}" type="presParOf" srcId="{CA960DDB-E429-4254-8BA2-61F55F2B4A75}" destId="{7DA6BBF4-9648-48FD-97BE-89C3AC65A683}" srcOrd="0" destOrd="0" presId="urn:microsoft.com/office/officeart/2005/8/layout/vList5"/>
    <dgm:cxn modelId="{2F36442A-A46C-47D3-853D-96091A4C6603}" type="presParOf" srcId="{7DA6BBF4-9648-48FD-97BE-89C3AC65A683}" destId="{291A8FD8-DEB9-4030-8E41-A597D944E07E}" srcOrd="0" destOrd="0" presId="urn:microsoft.com/office/officeart/2005/8/layout/vList5"/>
    <dgm:cxn modelId="{996BAE43-9F1D-4BCA-B941-4576D56DC637}" type="presParOf" srcId="{7DA6BBF4-9648-48FD-97BE-89C3AC65A683}" destId="{FAC3E678-34B9-4476-982C-0A3FA0D42216}" srcOrd="1" destOrd="0" presId="urn:microsoft.com/office/officeart/2005/8/layout/vList5"/>
    <dgm:cxn modelId="{263DE45E-5F8B-46C8-9A57-2B798EE46D94}" type="presParOf" srcId="{CA960DDB-E429-4254-8BA2-61F55F2B4A75}" destId="{01111066-FEC5-4A6F-BF74-ADFD6C13C9E8}" srcOrd="1" destOrd="0" presId="urn:microsoft.com/office/officeart/2005/8/layout/vList5"/>
    <dgm:cxn modelId="{F13883A7-D90B-4EC8-A9D6-C614390331F9}" type="presParOf" srcId="{CA960DDB-E429-4254-8BA2-61F55F2B4A75}" destId="{11C1040E-8E04-4B38-9651-51BCE81D0C55}" srcOrd="2" destOrd="0" presId="urn:microsoft.com/office/officeart/2005/8/layout/vList5"/>
    <dgm:cxn modelId="{02252B09-6414-4154-917C-03726E91C887}" type="presParOf" srcId="{11C1040E-8E04-4B38-9651-51BCE81D0C55}" destId="{1D5334B0-94AB-4F1A-A260-83023EBBE74F}" srcOrd="0" destOrd="0" presId="urn:microsoft.com/office/officeart/2005/8/layout/vList5"/>
    <dgm:cxn modelId="{212202D6-4984-4FEF-8CAC-5E9B71BD074F}" type="presParOf" srcId="{11C1040E-8E04-4B38-9651-51BCE81D0C55}" destId="{96EE5F5C-A32B-43DF-A17A-982DC90C645F}" srcOrd="1" destOrd="0" presId="urn:microsoft.com/office/officeart/2005/8/layout/vList5"/>
    <dgm:cxn modelId="{7F72D949-013D-4A71-81AB-E99EA7B369AF}" type="presParOf" srcId="{CA960DDB-E429-4254-8BA2-61F55F2B4A75}" destId="{40372E0B-EC66-450D-B78A-6C255982A5BA}" srcOrd="3" destOrd="0" presId="urn:microsoft.com/office/officeart/2005/8/layout/vList5"/>
    <dgm:cxn modelId="{F7217126-3702-42D8-8AC1-4CF11C5D41DF}" type="presParOf" srcId="{CA960DDB-E429-4254-8BA2-61F55F2B4A75}" destId="{0766EBC4-3245-49F5-B1D4-0A74C906F856}" srcOrd="4" destOrd="0" presId="urn:microsoft.com/office/officeart/2005/8/layout/vList5"/>
    <dgm:cxn modelId="{4E2C5C8A-36D6-4D07-B4CD-CF9426ADBEE2}" type="presParOf" srcId="{0766EBC4-3245-49F5-B1D4-0A74C906F856}" destId="{4B97A665-C919-4E96-AF00-6BCA27E12D18}" srcOrd="0" destOrd="0" presId="urn:microsoft.com/office/officeart/2005/8/layout/vList5"/>
    <dgm:cxn modelId="{7B9922C5-0BA3-4036-BD50-A3A9003DA3C0}" type="presParOf" srcId="{0766EBC4-3245-49F5-B1D4-0A74C906F856}" destId="{1A586B34-BC54-4950-8D91-D7917E24A2BB}" srcOrd="1" destOrd="0" presId="urn:microsoft.com/office/officeart/2005/8/layout/vList5"/>
  </dgm:cxnLst>
  <dgm:bg>
    <a:effectLst>
      <a:outerShdw blurRad="50800" dist="38100" dir="2700000" algn="tl" rotWithShape="0">
        <a:prstClr val="black">
          <a:alpha val="40000"/>
        </a:prstClr>
      </a:outerShdw>
    </a:effect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54B957AC-9B62-4339-8A90-EF05AE0AEA50}" type="doc">
      <dgm:prSet loTypeId="urn:microsoft.com/office/officeart/2005/8/layout/cycle8" loCatId="cycle" qsTypeId="urn:microsoft.com/office/officeart/2005/8/quickstyle/simple2" qsCatId="simple" csTypeId="urn:microsoft.com/office/officeart/2005/8/colors/colorful1" csCatId="colorful" phldr="1"/>
      <dgm:spPr/>
      <dgm:t>
        <a:bodyPr/>
        <a:lstStyle/>
        <a:p>
          <a:endParaRPr lang="zh-CN" altLang="en-US"/>
        </a:p>
      </dgm:t>
    </dgm:pt>
    <dgm:pt modelId="{A82EE4DF-2CFB-4998-9D72-4E57FDE53AF9}">
      <dgm:prSet phldrT="[文本]" custT="1"/>
      <dgm:spPr/>
      <dgm:t>
        <a:bodyPr/>
        <a:lstStyle/>
        <a:p>
          <a:r>
            <a:rPr lang="zh-CN" altLang="en-US" sz="1400" dirty="0" smtClean="0">
              <a:latin typeface="微软雅黑" panose="020B0503020204020204" pitchFamily="34" charset="-122"/>
              <a:ea typeface="微软雅黑" panose="020B0503020204020204" pitchFamily="34" charset="-122"/>
            </a:rPr>
            <a:t>挂马监测</a:t>
          </a:r>
          <a:endParaRPr lang="zh-CN" altLang="en-US" sz="1400" dirty="0">
            <a:latin typeface="微软雅黑" panose="020B0503020204020204" pitchFamily="34" charset="-122"/>
            <a:ea typeface="微软雅黑" panose="020B0503020204020204" pitchFamily="34" charset="-122"/>
          </a:endParaRPr>
        </a:p>
      </dgm:t>
    </dgm:pt>
    <dgm:pt modelId="{3717B27F-B16A-4BFD-B846-95D81C43D0AB}" type="parTrans" cxnId="{5A7812DF-87C6-400A-8165-7079C9B9F8EB}">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C4DAE0A3-AFB7-4759-B3F2-72737E9E7939}" type="sibTrans" cxnId="{5A7812DF-87C6-400A-8165-7079C9B9F8EB}">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49D83DFA-42E0-4603-B4DC-BB329570C483}">
      <dgm:prSet phldrT="[文本]" custT="1"/>
      <dgm:spPr/>
      <dgm:t>
        <a:bodyPr/>
        <a:lstStyle/>
        <a:p>
          <a:r>
            <a:rPr lang="zh-CN" altLang="en-US" sz="1400" dirty="0" smtClean="0">
              <a:latin typeface="微软雅黑" panose="020B0503020204020204" pitchFamily="34" charset="-122"/>
              <a:ea typeface="微软雅黑" panose="020B0503020204020204" pitchFamily="34" charset="-122"/>
            </a:rPr>
            <a:t>篡改监测</a:t>
          </a:r>
          <a:endParaRPr lang="zh-CN" altLang="en-US" sz="1400" dirty="0">
            <a:latin typeface="微软雅黑" panose="020B0503020204020204" pitchFamily="34" charset="-122"/>
            <a:ea typeface="微软雅黑" panose="020B0503020204020204" pitchFamily="34" charset="-122"/>
          </a:endParaRPr>
        </a:p>
      </dgm:t>
    </dgm:pt>
    <dgm:pt modelId="{A47B423B-23B8-4986-950F-625DF7962ABF}" type="parTrans" cxnId="{8B18FFE3-0A76-4956-9C68-53030B1949A6}">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981196AB-73AB-4801-9C72-00BE6CF89E35}" type="sibTrans" cxnId="{8B18FFE3-0A76-4956-9C68-53030B1949A6}">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75372462-73EF-40EC-B660-0646A45134EA}">
      <dgm:prSet phldrT="[文本]" custT="1"/>
      <dgm:spPr/>
      <dgm:t>
        <a:bodyPr/>
        <a:lstStyle/>
        <a:p>
          <a:r>
            <a:rPr lang="zh-CN" altLang="en-US" sz="1400" dirty="0" smtClean="0">
              <a:latin typeface="微软雅黑" panose="020B0503020204020204" pitchFamily="34" charset="-122"/>
              <a:ea typeface="微软雅黑" panose="020B0503020204020204" pitchFamily="34" charset="-122"/>
            </a:rPr>
            <a:t>敏感内容监测</a:t>
          </a:r>
          <a:endParaRPr lang="zh-CN" altLang="en-US" sz="1400" dirty="0">
            <a:latin typeface="微软雅黑" panose="020B0503020204020204" pitchFamily="34" charset="-122"/>
            <a:ea typeface="微软雅黑" panose="020B0503020204020204" pitchFamily="34" charset="-122"/>
          </a:endParaRPr>
        </a:p>
      </dgm:t>
    </dgm:pt>
    <dgm:pt modelId="{D901D920-3EF8-4707-AF6D-332B7D47DB4B}" type="parTrans" cxnId="{FC4A9E39-A272-4677-86DD-D057A4A08C7F}">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69C12C7C-525D-4ED0-8713-0F788400DDC5}" type="sibTrans" cxnId="{FC4A9E39-A272-4677-86DD-D057A4A08C7F}">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5F673341-FF48-4F3E-882D-C873B12CF6BD}">
      <dgm:prSet phldrT="[文本]" custT="1"/>
      <dgm:spPr/>
      <dgm:t>
        <a:bodyPr/>
        <a:lstStyle/>
        <a:p>
          <a:r>
            <a:rPr lang="zh-CN" altLang="en-US" sz="1400" dirty="0" smtClean="0">
              <a:latin typeface="微软雅黑" panose="020B0503020204020204" pitchFamily="34" charset="-122"/>
              <a:ea typeface="微软雅黑" panose="020B0503020204020204" pitchFamily="34" charset="-122"/>
            </a:rPr>
            <a:t>漏洞扫描</a:t>
          </a:r>
          <a:endParaRPr lang="zh-CN" altLang="en-US" sz="1400" dirty="0">
            <a:latin typeface="微软雅黑" panose="020B0503020204020204" pitchFamily="34" charset="-122"/>
            <a:ea typeface="微软雅黑" panose="020B0503020204020204" pitchFamily="34" charset="-122"/>
          </a:endParaRPr>
        </a:p>
      </dgm:t>
    </dgm:pt>
    <dgm:pt modelId="{9FD0CA90-84C0-4922-B1BE-8305D22130C7}" type="parTrans" cxnId="{1FFD94A0-190E-4347-BCCF-4091988DAB13}">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AE4CE603-3968-45EF-B9D0-FF21E9162778}" type="sibTrans" cxnId="{1FFD94A0-190E-4347-BCCF-4091988DAB13}">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9F8AB30C-4227-445D-BDF4-1AA80DC80A94}">
      <dgm:prSet phldrT="[文本]" custT="1"/>
      <dgm:spPr/>
      <dgm:t>
        <a:bodyPr/>
        <a:lstStyle/>
        <a:p>
          <a:r>
            <a:rPr lang="zh-CN" altLang="en-US" sz="1400" dirty="0" smtClean="0">
              <a:latin typeface="微软雅黑" panose="020B0503020204020204" pitchFamily="34" charset="-122"/>
              <a:ea typeface="微软雅黑" panose="020B0503020204020204" pitchFamily="34" charset="-122"/>
            </a:rPr>
            <a:t>平稳度监测</a:t>
          </a:r>
          <a:endParaRPr lang="zh-CN" altLang="en-US" sz="1400" dirty="0">
            <a:latin typeface="微软雅黑" panose="020B0503020204020204" pitchFamily="34" charset="-122"/>
            <a:ea typeface="微软雅黑" panose="020B0503020204020204" pitchFamily="34" charset="-122"/>
          </a:endParaRPr>
        </a:p>
      </dgm:t>
    </dgm:pt>
    <dgm:pt modelId="{4FB1032F-559F-4F5D-8C96-B3CD79E240C5}" type="sibTrans" cxnId="{A9D78C88-1483-4DEB-853A-0F67C11786FB}">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DC6555E8-B61B-46E8-BB62-034B5ECC8BA6}" type="parTrans" cxnId="{A9D78C88-1483-4DEB-853A-0F67C11786FB}">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6D6F5389-BEC1-4DF9-ADC3-A05DF8EA9CBA}">
      <dgm:prSet phldrT="[文本]" custT="1"/>
      <dgm:spPr/>
      <dgm:t>
        <a:bodyPr/>
        <a:lstStyle/>
        <a:p>
          <a:r>
            <a:rPr lang="zh-CN" altLang="en-US" sz="1400" dirty="0" smtClean="0">
              <a:latin typeface="微软雅黑" panose="020B0503020204020204" pitchFamily="34" charset="-122"/>
              <a:ea typeface="微软雅黑" panose="020B0503020204020204" pitchFamily="34" charset="-122"/>
            </a:rPr>
            <a:t>域名劫持监测</a:t>
          </a:r>
          <a:endParaRPr lang="zh-CN" altLang="en-US" sz="1400" dirty="0">
            <a:latin typeface="微软雅黑" panose="020B0503020204020204" pitchFamily="34" charset="-122"/>
            <a:ea typeface="微软雅黑" panose="020B0503020204020204" pitchFamily="34" charset="-122"/>
          </a:endParaRPr>
        </a:p>
      </dgm:t>
    </dgm:pt>
    <dgm:pt modelId="{C6E81B2E-0263-4CEF-A77B-B33DACCD3531}" type="parTrans" cxnId="{EF236337-7B1B-43E6-A977-D98AB8D2406D}">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ADB92EA5-D3FC-4C43-9ACF-E4ABE83DDDFC}" type="sibTrans" cxnId="{EF236337-7B1B-43E6-A977-D98AB8D2406D}">
      <dgm:prSet/>
      <dgm:spPr/>
      <dgm:t>
        <a:bodyPr/>
        <a:lstStyle/>
        <a:p>
          <a:endParaRPr lang="zh-CN" altLang="en-US" sz="1050">
            <a:latin typeface="微软雅黑" panose="020B0503020204020204" pitchFamily="34" charset="-122"/>
            <a:ea typeface="微软雅黑" panose="020B0503020204020204" pitchFamily="34" charset="-122"/>
          </a:endParaRPr>
        </a:p>
      </dgm:t>
    </dgm:pt>
    <dgm:pt modelId="{249F37DC-4CF9-4E08-B99B-CD6975EB02BC}" type="pres">
      <dgm:prSet presAssocID="{54B957AC-9B62-4339-8A90-EF05AE0AEA50}" presName="compositeShape" presStyleCnt="0">
        <dgm:presLayoutVars>
          <dgm:chMax val="7"/>
          <dgm:dir/>
          <dgm:resizeHandles val="exact"/>
        </dgm:presLayoutVars>
      </dgm:prSet>
      <dgm:spPr/>
      <dgm:t>
        <a:bodyPr/>
        <a:lstStyle/>
        <a:p>
          <a:endParaRPr lang="zh-CN" altLang="en-US"/>
        </a:p>
      </dgm:t>
    </dgm:pt>
    <dgm:pt modelId="{49E7D3B2-0CD2-4D4F-B12A-EB64D0B067BF}" type="pres">
      <dgm:prSet presAssocID="{54B957AC-9B62-4339-8A90-EF05AE0AEA50}" presName="wedge1" presStyleLbl="node1" presStyleIdx="0" presStyleCnt="6"/>
      <dgm:spPr/>
      <dgm:t>
        <a:bodyPr/>
        <a:lstStyle/>
        <a:p>
          <a:endParaRPr lang="zh-CN" altLang="en-US"/>
        </a:p>
      </dgm:t>
    </dgm:pt>
    <dgm:pt modelId="{B1160424-5974-43F9-8D8A-080688197D08}" type="pres">
      <dgm:prSet presAssocID="{54B957AC-9B62-4339-8A90-EF05AE0AEA50}" presName="dummy1a" presStyleCnt="0"/>
      <dgm:spPr/>
      <dgm:t>
        <a:bodyPr/>
        <a:lstStyle/>
        <a:p>
          <a:endParaRPr lang="zh-CN" altLang="en-US"/>
        </a:p>
      </dgm:t>
    </dgm:pt>
    <dgm:pt modelId="{36382271-CE6C-49F0-BF89-E0CA25C69535}" type="pres">
      <dgm:prSet presAssocID="{54B957AC-9B62-4339-8A90-EF05AE0AEA50}" presName="dummy1b" presStyleCnt="0"/>
      <dgm:spPr/>
      <dgm:t>
        <a:bodyPr/>
        <a:lstStyle/>
        <a:p>
          <a:endParaRPr lang="zh-CN" altLang="en-US"/>
        </a:p>
      </dgm:t>
    </dgm:pt>
    <dgm:pt modelId="{1861F1F9-7A8C-4245-9F75-C34C9C519931}" type="pres">
      <dgm:prSet presAssocID="{54B957AC-9B62-4339-8A90-EF05AE0AEA50}" presName="wedge1Tx" presStyleLbl="node1" presStyleIdx="0" presStyleCnt="6">
        <dgm:presLayoutVars>
          <dgm:chMax val="0"/>
          <dgm:chPref val="0"/>
          <dgm:bulletEnabled val="1"/>
        </dgm:presLayoutVars>
      </dgm:prSet>
      <dgm:spPr/>
      <dgm:t>
        <a:bodyPr/>
        <a:lstStyle/>
        <a:p>
          <a:endParaRPr lang="zh-CN" altLang="en-US"/>
        </a:p>
      </dgm:t>
    </dgm:pt>
    <dgm:pt modelId="{CC96137F-F9C6-449A-8E97-EBC89C1D2AB6}" type="pres">
      <dgm:prSet presAssocID="{54B957AC-9B62-4339-8A90-EF05AE0AEA50}" presName="wedge2" presStyleLbl="node1" presStyleIdx="1" presStyleCnt="6"/>
      <dgm:spPr/>
      <dgm:t>
        <a:bodyPr/>
        <a:lstStyle/>
        <a:p>
          <a:endParaRPr lang="zh-CN" altLang="en-US"/>
        </a:p>
      </dgm:t>
    </dgm:pt>
    <dgm:pt modelId="{750EB6AD-E352-45A0-AFAC-13A5955E22EB}" type="pres">
      <dgm:prSet presAssocID="{54B957AC-9B62-4339-8A90-EF05AE0AEA50}" presName="dummy2a" presStyleCnt="0"/>
      <dgm:spPr/>
      <dgm:t>
        <a:bodyPr/>
        <a:lstStyle/>
        <a:p>
          <a:endParaRPr lang="zh-CN" altLang="en-US"/>
        </a:p>
      </dgm:t>
    </dgm:pt>
    <dgm:pt modelId="{BF124BC5-65BD-4993-AA8E-47BFEBEE1B8D}" type="pres">
      <dgm:prSet presAssocID="{54B957AC-9B62-4339-8A90-EF05AE0AEA50}" presName="dummy2b" presStyleCnt="0"/>
      <dgm:spPr/>
      <dgm:t>
        <a:bodyPr/>
        <a:lstStyle/>
        <a:p>
          <a:endParaRPr lang="zh-CN" altLang="en-US"/>
        </a:p>
      </dgm:t>
    </dgm:pt>
    <dgm:pt modelId="{26F75F6A-D5D0-47AB-AD50-E2A41F189DBE}" type="pres">
      <dgm:prSet presAssocID="{54B957AC-9B62-4339-8A90-EF05AE0AEA50}" presName="wedge2Tx" presStyleLbl="node1" presStyleIdx="1" presStyleCnt="6">
        <dgm:presLayoutVars>
          <dgm:chMax val="0"/>
          <dgm:chPref val="0"/>
          <dgm:bulletEnabled val="1"/>
        </dgm:presLayoutVars>
      </dgm:prSet>
      <dgm:spPr/>
      <dgm:t>
        <a:bodyPr/>
        <a:lstStyle/>
        <a:p>
          <a:endParaRPr lang="zh-CN" altLang="en-US"/>
        </a:p>
      </dgm:t>
    </dgm:pt>
    <dgm:pt modelId="{D6679573-2328-484D-8877-4B6C7E790F2E}" type="pres">
      <dgm:prSet presAssocID="{54B957AC-9B62-4339-8A90-EF05AE0AEA50}" presName="wedge3" presStyleLbl="node1" presStyleIdx="2" presStyleCnt="6"/>
      <dgm:spPr/>
      <dgm:t>
        <a:bodyPr/>
        <a:lstStyle/>
        <a:p>
          <a:endParaRPr lang="zh-CN" altLang="en-US"/>
        </a:p>
      </dgm:t>
    </dgm:pt>
    <dgm:pt modelId="{6D46CE0F-3798-4CF6-9FB1-D58EEBF50FB9}" type="pres">
      <dgm:prSet presAssocID="{54B957AC-9B62-4339-8A90-EF05AE0AEA50}" presName="dummy3a" presStyleCnt="0"/>
      <dgm:spPr/>
      <dgm:t>
        <a:bodyPr/>
        <a:lstStyle/>
        <a:p>
          <a:endParaRPr lang="zh-CN" altLang="en-US"/>
        </a:p>
      </dgm:t>
    </dgm:pt>
    <dgm:pt modelId="{6B61F45B-F1E6-4444-8F81-63D6F246C8CA}" type="pres">
      <dgm:prSet presAssocID="{54B957AC-9B62-4339-8A90-EF05AE0AEA50}" presName="dummy3b" presStyleCnt="0"/>
      <dgm:spPr/>
      <dgm:t>
        <a:bodyPr/>
        <a:lstStyle/>
        <a:p>
          <a:endParaRPr lang="zh-CN" altLang="en-US"/>
        </a:p>
      </dgm:t>
    </dgm:pt>
    <dgm:pt modelId="{A38C902B-9138-4EEF-8F6F-598828418F14}" type="pres">
      <dgm:prSet presAssocID="{54B957AC-9B62-4339-8A90-EF05AE0AEA50}" presName="wedge3Tx" presStyleLbl="node1" presStyleIdx="2" presStyleCnt="6">
        <dgm:presLayoutVars>
          <dgm:chMax val="0"/>
          <dgm:chPref val="0"/>
          <dgm:bulletEnabled val="1"/>
        </dgm:presLayoutVars>
      </dgm:prSet>
      <dgm:spPr/>
      <dgm:t>
        <a:bodyPr/>
        <a:lstStyle/>
        <a:p>
          <a:endParaRPr lang="zh-CN" altLang="en-US"/>
        </a:p>
      </dgm:t>
    </dgm:pt>
    <dgm:pt modelId="{D3DB9D33-5831-4062-A3E0-2682CC318EF4}" type="pres">
      <dgm:prSet presAssocID="{54B957AC-9B62-4339-8A90-EF05AE0AEA50}" presName="wedge4" presStyleLbl="node1" presStyleIdx="3" presStyleCnt="6"/>
      <dgm:spPr/>
      <dgm:t>
        <a:bodyPr/>
        <a:lstStyle/>
        <a:p>
          <a:endParaRPr lang="zh-CN" altLang="en-US"/>
        </a:p>
      </dgm:t>
    </dgm:pt>
    <dgm:pt modelId="{A823B383-2067-4EA4-8C14-8400B77222FF}" type="pres">
      <dgm:prSet presAssocID="{54B957AC-9B62-4339-8A90-EF05AE0AEA50}" presName="dummy4a" presStyleCnt="0"/>
      <dgm:spPr/>
      <dgm:t>
        <a:bodyPr/>
        <a:lstStyle/>
        <a:p>
          <a:endParaRPr lang="zh-CN" altLang="en-US"/>
        </a:p>
      </dgm:t>
    </dgm:pt>
    <dgm:pt modelId="{F8A0113C-D32E-4527-B349-1E18E46A620E}" type="pres">
      <dgm:prSet presAssocID="{54B957AC-9B62-4339-8A90-EF05AE0AEA50}" presName="dummy4b" presStyleCnt="0"/>
      <dgm:spPr/>
      <dgm:t>
        <a:bodyPr/>
        <a:lstStyle/>
        <a:p>
          <a:endParaRPr lang="zh-CN" altLang="en-US"/>
        </a:p>
      </dgm:t>
    </dgm:pt>
    <dgm:pt modelId="{3EDDC193-327F-426D-BADF-00B95F0CFE00}" type="pres">
      <dgm:prSet presAssocID="{54B957AC-9B62-4339-8A90-EF05AE0AEA50}" presName="wedge4Tx" presStyleLbl="node1" presStyleIdx="3" presStyleCnt="6">
        <dgm:presLayoutVars>
          <dgm:chMax val="0"/>
          <dgm:chPref val="0"/>
          <dgm:bulletEnabled val="1"/>
        </dgm:presLayoutVars>
      </dgm:prSet>
      <dgm:spPr/>
      <dgm:t>
        <a:bodyPr/>
        <a:lstStyle/>
        <a:p>
          <a:endParaRPr lang="zh-CN" altLang="en-US"/>
        </a:p>
      </dgm:t>
    </dgm:pt>
    <dgm:pt modelId="{36759ED7-00B5-484E-BB60-A9F4CDCDE1B3}" type="pres">
      <dgm:prSet presAssocID="{54B957AC-9B62-4339-8A90-EF05AE0AEA50}" presName="wedge5" presStyleLbl="node1" presStyleIdx="4" presStyleCnt="6"/>
      <dgm:spPr/>
      <dgm:t>
        <a:bodyPr/>
        <a:lstStyle/>
        <a:p>
          <a:endParaRPr lang="zh-CN" altLang="en-US"/>
        </a:p>
      </dgm:t>
    </dgm:pt>
    <dgm:pt modelId="{BDD55972-3E90-44C9-8412-7B86961C3C62}" type="pres">
      <dgm:prSet presAssocID="{54B957AC-9B62-4339-8A90-EF05AE0AEA50}" presName="dummy5a" presStyleCnt="0"/>
      <dgm:spPr/>
      <dgm:t>
        <a:bodyPr/>
        <a:lstStyle/>
        <a:p>
          <a:endParaRPr lang="zh-CN" altLang="en-US"/>
        </a:p>
      </dgm:t>
    </dgm:pt>
    <dgm:pt modelId="{80E2C5C6-6B42-40A0-BA07-3CFC581173EF}" type="pres">
      <dgm:prSet presAssocID="{54B957AC-9B62-4339-8A90-EF05AE0AEA50}" presName="dummy5b" presStyleCnt="0"/>
      <dgm:spPr/>
      <dgm:t>
        <a:bodyPr/>
        <a:lstStyle/>
        <a:p>
          <a:endParaRPr lang="zh-CN" altLang="en-US"/>
        </a:p>
      </dgm:t>
    </dgm:pt>
    <dgm:pt modelId="{6FB0AD37-5A4E-457D-9851-DFF1DBA7A187}" type="pres">
      <dgm:prSet presAssocID="{54B957AC-9B62-4339-8A90-EF05AE0AEA50}" presName="wedge5Tx" presStyleLbl="node1" presStyleIdx="4" presStyleCnt="6">
        <dgm:presLayoutVars>
          <dgm:chMax val="0"/>
          <dgm:chPref val="0"/>
          <dgm:bulletEnabled val="1"/>
        </dgm:presLayoutVars>
      </dgm:prSet>
      <dgm:spPr/>
      <dgm:t>
        <a:bodyPr/>
        <a:lstStyle/>
        <a:p>
          <a:endParaRPr lang="zh-CN" altLang="en-US"/>
        </a:p>
      </dgm:t>
    </dgm:pt>
    <dgm:pt modelId="{0367B83A-E5A2-4273-987B-6964C6EBDFB4}" type="pres">
      <dgm:prSet presAssocID="{54B957AC-9B62-4339-8A90-EF05AE0AEA50}" presName="wedge6" presStyleLbl="node1" presStyleIdx="5" presStyleCnt="6"/>
      <dgm:spPr/>
      <dgm:t>
        <a:bodyPr/>
        <a:lstStyle/>
        <a:p>
          <a:endParaRPr lang="zh-CN" altLang="en-US"/>
        </a:p>
      </dgm:t>
    </dgm:pt>
    <dgm:pt modelId="{A528A04F-4A7E-4E7E-BC72-3928E4B29BD6}" type="pres">
      <dgm:prSet presAssocID="{54B957AC-9B62-4339-8A90-EF05AE0AEA50}" presName="dummy6a" presStyleCnt="0"/>
      <dgm:spPr/>
      <dgm:t>
        <a:bodyPr/>
        <a:lstStyle/>
        <a:p>
          <a:endParaRPr lang="zh-CN" altLang="en-US"/>
        </a:p>
      </dgm:t>
    </dgm:pt>
    <dgm:pt modelId="{BB6AAF80-D184-43C2-BF23-E94CDBA31375}" type="pres">
      <dgm:prSet presAssocID="{54B957AC-9B62-4339-8A90-EF05AE0AEA50}" presName="dummy6b" presStyleCnt="0"/>
      <dgm:spPr/>
      <dgm:t>
        <a:bodyPr/>
        <a:lstStyle/>
        <a:p>
          <a:endParaRPr lang="zh-CN" altLang="en-US"/>
        </a:p>
      </dgm:t>
    </dgm:pt>
    <dgm:pt modelId="{2A228911-5977-4171-A2D9-09B5A77F3511}" type="pres">
      <dgm:prSet presAssocID="{54B957AC-9B62-4339-8A90-EF05AE0AEA50}" presName="wedge6Tx" presStyleLbl="node1" presStyleIdx="5" presStyleCnt="6">
        <dgm:presLayoutVars>
          <dgm:chMax val="0"/>
          <dgm:chPref val="0"/>
          <dgm:bulletEnabled val="1"/>
        </dgm:presLayoutVars>
      </dgm:prSet>
      <dgm:spPr/>
      <dgm:t>
        <a:bodyPr/>
        <a:lstStyle/>
        <a:p>
          <a:endParaRPr lang="zh-CN" altLang="en-US"/>
        </a:p>
      </dgm:t>
    </dgm:pt>
    <dgm:pt modelId="{C5C6C9CB-091D-489A-B1B9-911BED041181}" type="pres">
      <dgm:prSet presAssocID="{AE4CE603-3968-45EF-B9D0-FF21E9162778}" presName="arrowWedge1" presStyleLbl="fgSibTrans2D1" presStyleIdx="0" presStyleCnt="6"/>
      <dgm:spPr/>
      <dgm:t>
        <a:bodyPr/>
        <a:lstStyle/>
        <a:p>
          <a:endParaRPr lang="zh-CN" altLang="en-US"/>
        </a:p>
      </dgm:t>
    </dgm:pt>
    <dgm:pt modelId="{6030C474-81DD-4900-85F1-CB594BBAE249}" type="pres">
      <dgm:prSet presAssocID="{C4DAE0A3-AFB7-4759-B3F2-72737E9E7939}" presName="arrowWedge2" presStyleLbl="fgSibTrans2D1" presStyleIdx="1" presStyleCnt="6"/>
      <dgm:spPr/>
      <dgm:t>
        <a:bodyPr/>
        <a:lstStyle/>
        <a:p>
          <a:endParaRPr lang="zh-CN" altLang="en-US"/>
        </a:p>
      </dgm:t>
    </dgm:pt>
    <dgm:pt modelId="{F74A311A-BED8-43AE-8E75-6BBDEF481C5D}" type="pres">
      <dgm:prSet presAssocID="{ADB92EA5-D3FC-4C43-9ACF-E4ABE83DDDFC}" presName="arrowWedge3" presStyleLbl="fgSibTrans2D1" presStyleIdx="2" presStyleCnt="6"/>
      <dgm:spPr/>
      <dgm:t>
        <a:bodyPr/>
        <a:lstStyle/>
        <a:p>
          <a:endParaRPr lang="zh-CN" altLang="en-US"/>
        </a:p>
      </dgm:t>
    </dgm:pt>
    <dgm:pt modelId="{1D5AB911-A3E7-48FD-853C-A8F2AF9FF5E6}" type="pres">
      <dgm:prSet presAssocID="{69C12C7C-525D-4ED0-8713-0F788400DDC5}" presName="arrowWedge4" presStyleLbl="fgSibTrans2D1" presStyleIdx="3" presStyleCnt="6"/>
      <dgm:spPr/>
      <dgm:t>
        <a:bodyPr/>
        <a:lstStyle/>
        <a:p>
          <a:endParaRPr lang="zh-CN" altLang="en-US"/>
        </a:p>
      </dgm:t>
    </dgm:pt>
    <dgm:pt modelId="{71917DA1-D0B9-4F64-9651-B82C1A1C299D}" type="pres">
      <dgm:prSet presAssocID="{981196AB-73AB-4801-9C72-00BE6CF89E35}" presName="arrowWedge5" presStyleLbl="fgSibTrans2D1" presStyleIdx="4" presStyleCnt="6"/>
      <dgm:spPr/>
      <dgm:t>
        <a:bodyPr/>
        <a:lstStyle/>
        <a:p>
          <a:endParaRPr lang="zh-CN" altLang="en-US"/>
        </a:p>
      </dgm:t>
    </dgm:pt>
    <dgm:pt modelId="{B9A4AF1B-8FB6-4A6D-98E3-85C73AB0DF23}" type="pres">
      <dgm:prSet presAssocID="{4FB1032F-559F-4F5D-8C96-B3CD79E240C5}" presName="arrowWedge6" presStyleLbl="fgSibTrans2D1" presStyleIdx="5" presStyleCnt="6"/>
      <dgm:spPr/>
      <dgm:t>
        <a:bodyPr/>
        <a:lstStyle/>
        <a:p>
          <a:endParaRPr lang="zh-CN" altLang="en-US"/>
        </a:p>
      </dgm:t>
    </dgm:pt>
  </dgm:ptLst>
  <dgm:cxnLst>
    <dgm:cxn modelId="{419FAAB8-1E00-43DF-87CD-1BBF2F5F6693}" type="presOf" srcId="{54B957AC-9B62-4339-8A90-EF05AE0AEA50}" destId="{249F37DC-4CF9-4E08-B99B-CD6975EB02BC}" srcOrd="0" destOrd="0" presId="urn:microsoft.com/office/officeart/2005/8/layout/cycle8"/>
    <dgm:cxn modelId="{2A649DD4-4428-4F98-A4E4-5192CDF6154E}" type="presOf" srcId="{75372462-73EF-40EC-B660-0646A45134EA}" destId="{3EDDC193-327F-426D-BADF-00B95F0CFE00}" srcOrd="1" destOrd="0" presId="urn:microsoft.com/office/officeart/2005/8/layout/cycle8"/>
    <dgm:cxn modelId="{DAC1A6EC-7965-4044-ACFF-117ED97C34A3}" type="presOf" srcId="{A82EE4DF-2CFB-4998-9D72-4E57FDE53AF9}" destId="{CC96137F-F9C6-449A-8E97-EBC89C1D2AB6}" srcOrd="0" destOrd="0" presId="urn:microsoft.com/office/officeart/2005/8/layout/cycle8"/>
    <dgm:cxn modelId="{4E25102B-5476-421A-8ADA-318C829ED2D5}" type="presOf" srcId="{5F673341-FF48-4F3E-882D-C873B12CF6BD}" destId="{1861F1F9-7A8C-4245-9F75-C34C9C519931}" srcOrd="1" destOrd="0" presId="urn:microsoft.com/office/officeart/2005/8/layout/cycle8"/>
    <dgm:cxn modelId="{A9D78C88-1483-4DEB-853A-0F67C11786FB}" srcId="{54B957AC-9B62-4339-8A90-EF05AE0AEA50}" destId="{9F8AB30C-4227-445D-BDF4-1AA80DC80A94}" srcOrd="5" destOrd="0" parTransId="{DC6555E8-B61B-46E8-BB62-034B5ECC8BA6}" sibTransId="{4FB1032F-559F-4F5D-8C96-B3CD79E240C5}"/>
    <dgm:cxn modelId="{AA2E73FF-11D2-4AB0-A43C-F438ED21CAA6}" type="presOf" srcId="{5F673341-FF48-4F3E-882D-C873B12CF6BD}" destId="{49E7D3B2-0CD2-4D4F-B12A-EB64D0B067BF}" srcOrd="0" destOrd="0" presId="urn:microsoft.com/office/officeart/2005/8/layout/cycle8"/>
    <dgm:cxn modelId="{EDFDD09C-98BF-43E1-9915-237A326FA088}" type="presOf" srcId="{75372462-73EF-40EC-B660-0646A45134EA}" destId="{D3DB9D33-5831-4062-A3E0-2682CC318EF4}" srcOrd="0" destOrd="0" presId="urn:microsoft.com/office/officeart/2005/8/layout/cycle8"/>
    <dgm:cxn modelId="{EF236337-7B1B-43E6-A977-D98AB8D2406D}" srcId="{54B957AC-9B62-4339-8A90-EF05AE0AEA50}" destId="{6D6F5389-BEC1-4DF9-ADC3-A05DF8EA9CBA}" srcOrd="2" destOrd="0" parTransId="{C6E81B2E-0263-4CEF-A77B-B33DACCD3531}" sibTransId="{ADB92EA5-D3FC-4C43-9ACF-E4ABE83DDDFC}"/>
    <dgm:cxn modelId="{1F18C305-3776-478C-A02E-F72159FFC3F2}" type="presOf" srcId="{6D6F5389-BEC1-4DF9-ADC3-A05DF8EA9CBA}" destId="{D6679573-2328-484D-8877-4B6C7E790F2E}" srcOrd="0" destOrd="0" presId="urn:microsoft.com/office/officeart/2005/8/layout/cycle8"/>
    <dgm:cxn modelId="{171BA9E0-30D6-46D3-86C9-01DE61D59ACD}" type="presOf" srcId="{49D83DFA-42E0-4603-B4DC-BB329570C483}" destId="{36759ED7-00B5-484E-BB60-A9F4CDCDE1B3}" srcOrd="0" destOrd="0" presId="urn:microsoft.com/office/officeart/2005/8/layout/cycle8"/>
    <dgm:cxn modelId="{1FFD94A0-190E-4347-BCCF-4091988DAB13}" srcId="{54B957AC-9B62-4339-8A90-EF05AE0AEA50}" destId="{5F673341-FF48-4F3E-882D-C873B12CF6BD}" srcOrd="0" destOrd="0" parTransId="{9FD0CA90-84C0-4922-B1BE-8305D22130C7}" sibTransId="{AE4CE603-3968-45EF-B9D0-FF21E9162778}"/>
    <dgm:cxn modelId="{EC8072D3-B001-487E-930A-7FF0AA1078CA}" type="presOf" srcId="{9F8AB30C-4227-445D-BDF4-1AA80DC80A94}" destId="{0367B83A-E5A2-4273-987B-6964C6EBDFB4}" srcOrd="0" destOrd="0" presId="urn:microsoft.com/office/officeart/2005/8/layout/cycle8"/>
    <dgm:cxn modelId="{D43F64A6-210B-4ED6-9A33-43F0CF1AC6FB}" type="presOf" srcId="{A82EE4DF-2CFB-4998-9D72-4E57FDE53AF9}" destId="{26F75F6A-D5D0-47AB-AD50-E2A41F189DBE}" srcOrd="1" destOrd="0" presId="urn:microsoft.com/office/officeart/2005/8/layout/cycle8"/>
    <dgm:cxn modelId="{616D2D76-8D50-4456-B6F2-D66083D49CD9}" type="presOf" srcId="{6D6F5389-BEC1-4DF9-ADC3-A05DF8EA9CBA}" destId="{A38C902B-9138-4EEF-8F6F-598828418F14}" srcOrd="1" destOrd="0" presId="urn:microsoft.com/office/officeart/2005/8/layout/cycle8"/>
    <dgm:cxn modelId="{5A7812DF-87C6-400A-8165-7079C9B9F8EB}" srcId="{54B957AC-9B62-4339-8A90-EF05AE0AEA50}" destId="{A82EE4DF-2CFB-4998-9D72-4E57FDE53AF9}" srcOrd="1" destOrd="0" parTransId="{3717B27F-B16A-4BFD-B846-95D81C43D0AB}" sibTransId="{C4DAE0A3-AFB7-4759-B3F2-72737E9E7939}"/>
    <dgm:cxn modelId="{8B18FFE3-0A76-4956-9C68-53030B1949A6}" srcId="{54B957AC-9B62-4339-8A90-EF05AE0AEA50}" destId="{49D83DFA-42E0-4603-B4DC-BB329570C483}" srcOrd="4" destOrd="0" parTransId="{A47B423B-23B8-4986-950F-625DF7962ABF}" sibTransId="{981196AB-73AB-4801-9C72-00BE6CF89E35}"/>
    <dgm:cxn modelId="{10C418F5-C8F7-42CA-BF01-A6EDBE4A1A36}" type="presOf" srcId="{9F8AB30C-4227-445D-BDF4-1AA80DC80A94}" destId="{2A228911-5977-4171-A2D9-09B5A77F3511}" srcOrd="1" destOrd="0" presId="urn:microsoft.com/office/officeart/2005/8/layout/cycle8"/>
    <dgm:cxn modelId="{FC4A9E39-A272-4677-86DD-D057A4A08C7F}" srcId="{54B957AC-9B62-4339-8A90-EF05AE0AEA50}" destId="{75372462-73EF-40EC-B660-0646A45134EA}" srcOrd="3" destOrd="0" parTransId="{D901D920-3EF8-4707-AF6D-332B7D47DB4B}" sibTransId="{69C12C7C-525D-4ED0-8713-0F788400DDC5}"/>
    <dgm:cxn modelId="{48CBFB88-C874-4505-96DC-DA54334B637B}" type="presOf" srcId="{49D83DFA-42E0-4603-B4DC-BB329570C483}" destId="{6FB0AD37-5A4E-457D-9851-DFF1DBA7A187}" srcOrd="1" destOrd="0" presId="urn:microsoft.com/office/officeart/2005/8/layout/cycle8"/>
    <dgm:cxn modelId="{929E4A3B-77A5-4EA7-BDFC-ABE65D7722BF}" type="presParOf" srcId="{249F37DC-4CF9-4E08-B99B-CD6975EB02BC}" destId="{49E7D3B2-0CD2-4D4F-B12A-EB64D0B067BF}" srcOrd="0" destOrd="0" presId="urn:microsoft.com/office/officeart/2005/8/layout/cycle8"/>
    <dgm:cxn modelId="{2B130CE2-0823-41A1-A867-4A301116C2C1}" type="presParOf" srcId="{249F37DC-4CF9-4E08-B99B-CD6975EB02BC}" destId="{B1160424-5974-43F9-8D8A-080688197D08}" srcOrd="1" destOrd="0" presId="urn:microsoft.com/office/officeart/2005/8/layout/cycle8"/>
    <dgm:cxn modelId="{F6175B51-3845-442E-B25B-D3AE636AEA5F}" type="presParOf" srcId="{249F37DC-4CF9-4E08-B99B-CD6975EB02BC}" destId="{36382271-CE6C-49F0-BF89-E0CA25C69535}" srcOrd="2" destOrd="0" presId="urn:microsoft.com/office/officeart/2005/8/layout/cycle8"/>
    <dgm:cxn modelId="{0CED79B9-0B9F-45B2-9CDD-09F3480C9A76}" type="presParOf" srcId="{249F37DC-4CF9-4E08-B99B-CD6975EB02BC}" destId="{1861F1F9-7A8C-4245-9F75-C34C9C519931}" srcOrd="3" destOrd="0" presId="urn:microsoft.com/office/officeart/2005/8/layout/cycle8"/>
    <dgm:cxn modelId="{7C706B5C-A35F-40AC-B6EC-15F6AD27DA1B}" type="presParOf" srcId="{249F37DC-4CF9-4E08-B99B-CD6975EB02BC}" destId="{CC96137F-F9C6-449A-8E97-EBC89C1D2AB6}" srcOrd="4" destOrd="0" presId="urn:microsoft.com/office/officeart/2005/8/layout/cycle8"/>
    <dgm:cxn modelId="{66F38449-3D27-46F9-89B0-9258CF0D7860}" type="presParOf" srcId="{249F37DC-4CF9-4E08-B99B-CD6975EB02BC}" destId="{750EB6AD-E352-45A0-AFAC-13A5955E22EB}" srcOrd="5" destOrd="0" presId="urn:microsoft.com/office/officeart/2005/8/layout/cycle8"/>
    <dgm:cxn modelId="{8951F89C-CF4A-4509-A751-4DD6F4AF995A}" type="presParOf" srcId="{249F37DC-4CF9-4E08-B99B-CD6975EB02BC}" destId="{BF124BC5-65BD-4993-AA8E-47BFEBEE1B8D}" srcOrd="6" destOrd="0" presId="urn:microsoft.com/office/officeart/2005/8/layout/cycle8"/>
    <dgm:cxn modelId="{A6471F03-550C-43B8-95F6-BCD4566AD300}" type="presParOf" srcId="{249F37DC-4CF9-4E08-B99B-CD6975EB02BC}" destId="{26F75F6A-D5D0-47AB-AD50-E2A41F189DBE}" srcOrd="7" destOrd="0" presId="urn:microsoft.com/office/officeart/2005/8/layout/cycle8"/>
    <dgm:cxn modelId="{C65820AA-264B-4407-8052-3D599CD4DA22}" type="presParOf" srcId="{249F37DC-4CF9-4E08-B99B-CD6975EB02BC}" destId="{D6679573-2328-484D-8877-4B6C7E790F2E}" srcOrd="8" destOrd="0" presId="urn:microsoft.com/office/officeart/2005/8/layout/cycle8"/>
    <dgm:cxn modelId="{0DA1EBF7-81A3-4306-A577-79AE1E120F41}" type="presParOf" srcId="{249F37DC-4CF9-4E08-B99B-CD6975EB02BC}" destId="{6D46CE0F-3798-4CF6-9FB1-D58EEBF50FB9}" srcOrd="9" destOrd="0" presId="urn:microsoft.com/office/officeart/2005/8/layout/cycle8"/>
    <dgm:cxn modelId="{C92A4CA6-47E5-4AC8-B002-C174DB33DDDD}" type="presParOf" srcId="{249F37DC-4CF9-4E08-B99B-CD6975EB02BC}" destId="{6B61F45B-F1E6-4444-8F81-63D6F246C8CA}" srcOrd="10" destOrd="0" presId="urn:microsoft.com/office/officeart/2005/8/layout/cycle8"/>
    <dgm:cxn modelId="{62967B8F-02B6-41DA-93A1-B6177A297CEE}" type="presParOf" srcId="{249F37DC-4CF9-4E08-B99B-CD6975EB02BC}" destId="{A38C902B-9138-4EEF-8F6F-598828418F14}" srcOrd="11" destOrd="0" presId="urn:microsoft.com/office/officeart/2005/8/layout/cycle8"/>
    <dgm:cxn modelId="{E388EA2B-650A-4BDC-BAA5-1A99AA30B168}" type="presParOf" srcId="{249F37DC-4CF9-4E08-B99B-CD6975EB02BC}" destId="{D3DB9D33-5831-4062-A3E0-2682CC318EF4}" srcOrd="12" destOrd="0" presId="urn:microsoft.com/office/officeart/2005/8/layout/cycle8"/>
    <dgm:cxn modelId="{3EBEA945-ABDB-4FB7-BA0B-B01AD51ADF17}" type="presParOf" srcId="{249F37DC-4CF9-4E08-B99B-CD6975EB02BC}" destId="{A823B383-2067-4EA4-8C14-8400B77222FF}" srcOrd="13" destOrd="0" presId="urn:microsoft.com/office/officeart/2005/8/layout/cycle8"/>
    <dgm:cxn modelId="{0F9BCEC8-D0AB-4152-88A8-1C015D2F6FF3}" type="presParOf" srcId="{249F37DC-4CF9-4E08-B99B-CD6975EB02BC}" destId="{F8A0113C-D32E-4527-B349-1E18E46A620E}" srcOrd="14" destOrd="0" presId="urn:microsoft.com/office/officeart/2005/8/layout/cycle8"/>
    <dgm:cxn modelId="{DF19373B-81A0-4D71-B9DE-D9BA34BC4B09}" type="presParOf" srcId="{249F37DC-4CF9-4E08-B99B-CD6975EB02BC}" destId="{3EDDC193-327F-426D-BADF-00B95F0CFE00}" srcOrd="15" destOrd="0" presId="urn:microsoft.com/office/officeart/2005/8/layout/cycle8"/>
    <dgm:cxn modelId="{71611ECD-6BF0-43B7-96B0-1FF91611B774}" type="presParOf" srcId="{249F37DC-4CF9-4E08-B99B-CD6975EB02BC}" destId="{36759ED7-00B5-484E-BB60-A9F4CDCDE1B3}" srcOrd="16" destOrd="0" presId="urn:microsoft.com/office/officeart/2005/8/layout/cycle8"/>
    <dgm:cxn modelId="{D68F72F8-7568-477A-AD0E-84F23BB8BF6E}" type="presParOf" srcId="{249F37DC-4CF9-4E08-B99B-CD6975EB02BC}" destId="{BDD55972-3E90-44C9-8412-7B86961C3C62}" srcOrd="17" destOrd="0" presId="urn:microsoft.com/office/officeart/2005/8/layout/cycle8"/>
    <dgm:cxn modelId="{7A7284E0-05CB-4ACD-92C1-80BCCECB7387}" type="presParOf" srcId="{249F37DC-4CF9-4E08-B99B-CD6975EB02BC}" destId="{80E2C5C6-6B42-40A0-BA07-3CFC581173EF}" srcOrd="18" destOrd="0" presId="urn:microsoft.com/office/officeart/2005/8/layout/cycle8"/>
    <dgm:cxn modelId="{69034A50-1D3C-44D5-9F37-7E2EB8865F68}" type="presParOf" srcId="{249F37DC-4CF9-4E08-B99B-CD6975EB02BC}" destId="{6FB0AD37-5A4E-457D-9851-DFF1DBA7A187}" srcOrd="19" destOrd="0" presId="urn:microsoft.com/office/officeart/2005/8/layout/cycle8"/>
    <dgm:cxn modelId="{825900C9-654D-4450-AEB8-B025DA9103A7}" type="presParOf" srcId="{249F37DC-4CF9-4E08-B99B-CD6975EB02BC}" destId="{0367B83A-E5A2-4273-987B-6964C6EBDFB4}" srcOrd="20" destOrd="0" presId="urn:microsoft.com/office/officeart/2005/8/layout/cycle8"/>
    <dgm:cxn modelId="{BF5E2D39-9D0F-4FF2-9806-28244E6E620E}" type="presParOf" srcId="{249F37DC-4CF9-4E08-B99B-CD6975EB02BC}" destId="{A528A04F-4A7E-4E7E-BC72-3928E4B29BD6}" srcOrd="21" destOrd="0" presId="urn:microsoft.com/office/officeart/2005/8/layout/cycle8"/>
    <dgm:cxn modelId="{903F274D-5B19-4A90-993F-B9CF80B68F60}" type="presParOf" srcId="{249F37DC-4CF9-4E08-B99B-CD6975EB02BC}" destId="{BB6AAF80-D184-43C2-BF23-E94CDBA31375}" srcOrd="22" destOrd="0" presId="urn:microsoft.com/office/officeart/2005/8/layout/cycle8"/>
    <dgm:cxn modelId="{F183F9FD-55ED-4008-9A7C-E916924A0708}" type="presParOf" srcId="{249F37DC-4CF9-4E08-B99B-CD6975EB02BC}" destId="{2A228911-5977-4171-A2D9-09B5A77F3511}" srcOrd="23" destOrd="0" presId="urn:microsoft.com/office/officeart/2005/8/layout/cycle8"/>
    <dgm:cxn modelId="{9108A6B5-9CDB-431E-B788-5A3089EA5721}" type="presParOf" srcId="{249F37DC-4CF9-4E08-B99B-CD6975EB02BC}" destId="{C5C6C9CB-091D-489A-B1B9-911BED041181}" srcOrd="24" destOrd="0" presId="urn:microsoft.com/office/officeart/2005/8/layout/cycle8"/>
    <dgm:cxn modelId="{D006F777-DF46-41FB-B76D-86132BD8E40E}" type="presParOf" srcId="{249F37DC-4CF9-4E08-B99B-CD6975EB02BC}" destId="{6030C474-81DD-4900-85F1-CB594BBAE249}" srcOrd="25" destOrd="0" presId="urn:microsoft.com/office/officeart/2005/8/layout/cycle8"/>
    <dgm:cxn modelId="{5DA55500-D7E1-400A-A459-763296ACA16A}" type="presParOf" srcId="{249F37DC-4CF9-4E08-B99B-CD6975EB02BC}" destId="{F74A311A-BED8-43AE-8E75-6BBDEF481C5D}" srcOrd="26" destOrd="0" presId="urn:microsoft.com/office/officeart/2005/8/layout/cycle8"/>
    <dgm:cxn modelId="{832B4455-D282-4F82-8781-2FD4E7154493}" type="presParOf" srcId="{249F37DC-4CF9-4E08-B99B-CD6975EB02BC}" destId="{1D5AB911-A3E7-48FD-853C-A8F2AF9FF5E6}" srcOrd="27" destOrd="0" presId="urn:microsoft.com/office/officeart/2005/8/layout/cycle8"/>
    <dgm:cxn modelId="{409EE92A-174E-4CB2-ADD7-97B3633BFDF8}" type="presParOf" srcId="{249F37DC-4CF9-4E08-B99B-CD6975EB02BC}" destId="{71917DA1-D0B9-4F64-9651-B82C1A1C299D}" srcOrd="28" destOrd="0" presId="urn:microsoft.com/office/officeart/2005/8/layout/cycle8"/>
    <dgm:cxn modelId="{07524D14-35E2-49F1-87FC-0FA729F68601}" type="presParOf" srcId="{249F37DC-4CF9-4E08-B99B-CD6975EB02BC}" destId="{B9A4AF1B-8FB6-4A6D-98E3-85C73AB0DF23}" srcOrd="29" destOrd="0" presId="urn:microsoft.com/office/officeart/2005/8/layout/cycle8"/>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4EC3C92F-AB69-4895-BF42-07590F9B98E2}" type="doc">
      <dgm:prSet loTypeId="urn:microsoft.com/office/officeart/2005/8/layout/hierarchy3" loCatId="list" qsTypeId="urn:microsoft.com/office/officeart/2005/8/quickstyle/simple1" qsCatId="simple" csTypeId="urn:microsoft.com/office/officeart/2005/8/colors/colorful2" csCatId="colorful" phldr="1"/>
      <dgm:spPr/>
      <dgm:t>
        <a:bodyPr/>
        <a:lstStyle/>
        <a:p>
          <a:endParaRPr lang="zh-CN" altLang="en-US"/>
        </a:p>
      </dgm:t>
    </dgm:pt>
    <dgm:pt modelId="{FACFCCA0-F746-4380-A116-2A25997A64D5}">
      <dgm:prSet/>
      <dgm:spPr/>
      <dgm:t>
        <a:bodyPr/>
        <a:lstStyle/>
        <a:p>
          <a:pPr algn="l" rtl="0"/>
          <a:r>
            <a:rPr lang="zh-CN" b="1" dirty="0" smtClean="0">
              <a:latin typeface="Microsoft YaHei" charset="0"/>
              <a:ea typeface="Microsoft YaHei" charset="0"/>
              <a:cs typeface="Microsoft YaHei" charset="0"/>
            </a:rPr>
            <a:t>深度包检测技术（</a:t>
          </a:r>
          <a:r>
            <a:rPr lang="en-US" b="1" dirty="0" smtClean="0">
              <a:latin typeface="Microsoft YaHei" charset="0"/>
              <a:ea typeface="Microsoft YaHei" charset="0"/>
              <a:cs typeface="Microsoft YaHei" charset="0"/>
            </a:rPr>
            <a:t>DPI</a:t>
          </a:r>
          <a:r>
            <a:rPr lang="zh-CN" b="1" dirty="0" smtClean="0">
              <a:latin typeface="Microsoft YaHei" charset="0"/>
              <a:ea typeface="Microsoft YaHei" charset="0"/>
              <a:cs typeface="Microsoft YaHei" charset="0"/>
            </a:rPr>
            <a:t>）与深度流检测技术（</a:t>
          </a:r>
          <a:r>
            <a:rPr lang="en-US" b="1" dirty="0" smtClean="0">
              <a:latin typeface="Microsoft YaHei" charset="0"/>
              <a:ea typeface="Microsoft YaHei" charset="0"/>
              <a:cs typeface="Microsoft YaHei" charset="0"/>
            </a:rPr>
            <a:t>DFI</a:t>
          </a:r>
          <a:r>
            <a:rPr lang="zh-CN" b="1" dirty="0" smtClean="0">
              <a:latin typeface="Microsoft YaHei" charset="0"/>
              <a:ea typeface="Microsoft YaHei" charset="0"/>
              <a:cs typeface="Microsoft YaHei" charset="0"/>
            </a:rPr>
            <a:t>）相结合</a:t>
          </a:r>
          <a:endParaRPr lang="zh-CN" dirty="0">
            <a:latin typeface="Microsoft YaHei" charset="0"/>
            <a:ea typeface="Microsoft YaHei" charset="0"/>
            <a:cs typeface="Microsoft YaHei" charset="0"/>
          </a:endParaRPr>
        </a:p>
      </dgm:t>
    </dgm:pt>
    <dgm:pt modelId="{B8262AB8-64D0-4B80-AD1B-E5D7F9BB57B3}" type="parTrans" cxnId="{29A932AA-A2B6-467C-ABC5-F8562CD8FF45}">
      <dgm:prSet/>
      <dgm:spPr/>
      <dgm:t>
        <a:bodyPr/>
        <a:lstStyle/>
        <a:p>
          <a:pPr algn="l"/>
          <a:endParaRPr lang="zh-CN" altLang="en-US">
            <a:latin typeface="Microsoft YaHei" charset="0"/>
            <a:ea typeface="Microsoft YaHei" charset="0"/>
            <a:cs typeface="Microsoft YaHei" charset="0"/>
          </a:endParaRPr>
        </a:p>
      </dgm:t>
    </dgm:pt>
    <dgm:pt modelId="{CD02F087-A005-4F9C-87BE-A05DA7DE2C42}" type="sibTrans" cxnId="{29A932AA-A2B6-467C-ABC5-F8562CD8FF45}">
      <dgm:prSet/>
      <dgm:spPr/>
      <dgm:t>
        <a:bodyPr/>
        <a:lstStyle/>
        <a:p>
          <a:pPr algn="l"/>
          <a:endParaRPr lang="zh-CN" altLang="en-US">
            <a:latin typeface="Microsoft YaHei" charset="0"/>
            <a:ea typeface="Microsoft YaHei" charset="0"/>
            <a:cs typeface="Microsoft YaHei" charset="0"/>
          </a:endParaRPr>
        </a:p>
      </dgm:t>
    </dgm:pt>
    <dgm:pt modelId="{03926C31-C724-44CF-A49E-C6AC3428F9EA}">
      <dgm:prSet custT="1"/>
      <dgm:spPr/>
      <dgm:t>
        <a:bodyPr/>
        <a:lstStyle/>
        <a:p>
          <a:pPr algn="l" rtl="0"/>
          <a:r>
            <a:rPr lang="zh-CN" sz="1000" dirty="0" smtClean="0">
              <a:latin typeface="Microsoft YaHei" charset="0"/>
              <a:ea typeface="Microsoft YaHei" charset="0"/>
              <a:cs typeface="Microsoft YaHei" charset="0"/>
            </a:rPr>
            <a:t>既能够基于</a:t>
          </a:r>
          <a:r>
            <a:rPr lang="en-US" sz="1000" dirty="0" smtClean="0">
              <a:latin typeface="Microsoft YaHei" charset="0"/>
              <a:ea typeface="Microsoft YaHei" charset="0"/>
              <a:cs typeface="Microsoft YaHei" charset="0"/>
            </a:rPr>
            <a:t>DPI</a:t>
          </a:r>
          <a:r>
            <a:rPr lang="zh-CN" sz="1000" dirty="0" smtClean="0">
              <a:latin typeface="Microsoft YaHei" charset="0"/>
              <a:ea typeface="Microsoft YaHei" charset="0"/>
              <a:cs typeface="Microsoft YaHei" charset="0"/>
            </a:rPr>
            <a:t>数据进行安全分析，产生入侵事件、僵木蠕事件告警。</a:t>
          </a:r>
          <a:endParaRPr lang="zh-CN" sz="1000" dirty="0">
            <a:latin typeface="Microsoft YaHei" charset="0"/>
            <a:ea typeface="Microsoft YaHei" charset="0"/>
            <a:cs typeface="Microsoft YaHei" charset="0"/>
          </a:endParaRPr>
        </a:p>
      </dgm:t>
    </dgm:pt>
    <dgm:pt modelId="{37D5738F-4089-42B4-8F17-6B8CB4D2A17C}" type="parTrans" cxnId="{70B82808-8CC5-4946-BCEE-D882E6F39AE7}">
      <dgm:prSet/>
      <dgm:spPr/>
      <dgm:t>
        <a:bodyPr/>
        <a:lstStyle/>
        <a:p>
          <a:pPr algn="l"/>
          <a:endParaRPr lang="zh-CN" altLang="en-US">
            <a:latin typeface="Microsoft YaHei" charset="0"/>
            <a:ea typeface="Microsoft YaHei" charset="0"/>
            <a:cs typeface="Microsoft YaHei" charset="0"/>
          </a:endParaRPr>
        </a:p>
      </dgm:t>
    </dgm:pt>
    <dgm:pt modelId="{0394960D-87CD-43A1-B915-B496D452F88F}" type="sibTrans" cxnId="{70B82808-8CC5-4946-BCEE-D882E6F39AE7}">
      <dgm:prSet/>
      <dgm:spPr/>
      <dgm:t>
        <a:bodyPr/>
        <a:lstStyle/>
        <a:p>
          <a:pPr algn="l"/>
          <a:endParaRPr lang="zh-CN" altLang="en-US">
            <a:latin typeface="Microsoft YaHei" charset="0"/>
            <a:ea typeface="Microsoft YaHei" charset="0"/>
            <a:cs typeface="Microsoft YaHei" charset="0"/>
          </a:endParaRPr>
        </a:p>
      </dgm:t>
    </dgm:pt>
    <dgm:pt modelId="{443D915B-E661-4A2C-A830-D7D3C6A37C85}">
      <dgm:prSet custT="1"/>
      <dgm:spPr/>
      <dgm:t>
        <a:bodyPr/>
        <a:lstStyle/>
        <a:p>
          <a:pPr algn="l" rtl="0"/>
          <a:r>
            <a:rPr lang="zh-CN" sz="1000" dirty="0" smtClean="0">
              <a:latin typeface="Microsoft YaHei" charset="0"/>
              <a:ea typeface="Microsoft YaHei" charset="0"/>
              <a:cs typeface="Microsoft YaHei" charset="0"/>
            </a:rPr>
            <a:t>又能够基于</a:t>
          </a:r>
          <a:r>
            <a:rPr lang="en-US" sz="1000" dirty="0" smtClean="0">
              <a:latin typeface="Microsoft YaHei" charset="0"/>
              <a:ea typeface="Microsoft YaHei" charset="0"/>
              <a:cs typeface="Microsoft YaHei" charset="0"/>
            </a:rPr>
            <a:t>DFI</a:t>
          </a:r>
          <a:r>
            <a:rPr lang="zh-CN" sz="1000" dirty="0" smtClean="0">
              <a:latin typeface="Microsoft YaHei" charset="0"/>
              <a:ea typeface="Microsoft YaHei" charset="0"/>
              <a:cs typeface="Microsoft YaHei" charset="0"/>
            </a:rPr>
            <a:t>数据进行安全分析，产生</a:t>
          </a:r>
          <a:r>
            <a:rPr lang="en-US" sz="1000" dirty="0" err="1" smtClean="0">
              <a:latin typeface="Microsoft YaHei" charset="0"/>
              <a:ea typeface="Microsoft YaHei" charset="0"/>
              <a:cs typeface="Microsoft YaHei" charset="0"/>
            </a:rPr>
            <a:t>DDoS</a:t>
          </a:r>
          <a:r>
            <a:rPr lang="zh-CN" sz="1000" dirty="0" smtClean="0">
              <a:latin typeface="Microsoft YaHei" charset="0"/>
              <a:ea typeface="Microsoft YaHei" charset="0"/>
              <a:cs typeface="Microsoft YaHei" charset="0"/>
            </a:rPr>
            <a:t>攻击事件。</a:t>
          </a:r>
          <a:endParaRPr lang="zh-CN" sz="1000" dirty="0">
            <a:latin typeface="Microsoft YaHei" charset="0"/>
            <a:ea typeface="Microsoft YaHei" charset="0"/>
            <a:cs typeface="Microsoft YaHei" charset="0"/>
          </a:endParaRPr>
        </a:p>
      </dgm:t>
    </dgm:pt>
    <dgm:pt modelId="{2962FA78-2A5A-405D-BDA3-313B72D1A249}" type="parTrans" cxnId="{CACBFA93-72D5-4728-B5F4-396318A1E810}">
      <dgm:prSet/>
      <dgm:spPr/>
      <dgm:t>
        <a:bodyPr/>
        <a:lstStyle/>
        <a:p>
          <a:pPr algn="l"/>
          <a:endParaRPr lang="zh-CN" altLang="en-US">
            <a:latin typeface="Microsoft YaHei" charset="0"/>
            <a:ea typeface="Microsoft YaHei" charset="0"/>
            <a:cs typeface="Microsoft YaHei" charset="0"/>
          </a:endParaRPr>
        </a:p>
      </dgm:t>
    </dgm:pt>
    <dgm:pt modelId="{F0F51560-5BFC-4497-AFEA-7B4F25CB1238}" type="sibTrans" cxnId="{CACBFA93-72D5-4728-B5F4-396318A1E810}">
      <dgm:prSet/>
      <dgm:spPr/>
      <dgm:t>
        <a:bodyPr/>
        <a:lstStyle/>
        <a:p>
          <a:pPr algn="l"/>
          <a:endParaRPr lang="zh-CN" altLang="en-US">
            <a:latin typeface="Microsoft YaHei" charset="0"/>
            <a:ea typeface="Microsoft YaHei" charset="0"/>
            <a:cs typeface="Microsoft YaHei" charset="0"/>
          </a:endParaRPr>
        </a:p>
      </dgm:t>
    </dgm:pt>
    <dgm:pt modelId="{9E8BC311-7A36-4581-8661-C3AE37C7051B}">
      <dgm:prSet custT="1"/>
      <dgm:spPr/>
      <dgm:t>
        <a:bodyPr/>
        <a:lstStyle/>
        <a:p>
          <a:pPr algn="l" rtl="0"/>
          <a:r>
            <a:rPr lang="en-US" sz="1000" dirty="0" smtClean="0">
              <a:latin typeface="Microsoft YaHei" charset="0"/>
              <a:ea typeface="Microsoft YaHei" charset="0"/>
              <a:cs typeface="Microsoft YaHei" charset="0"/>
            </a:rPr>
            <a:t>DPI</a:t>
          </a:r>
          <a:r>
            <a:rPr lang="zh-CN" sz="1000" dirty="0" smtClean="0">
              <a:latin typeface="Microsoft YaHei" charset="0"/>
              <a:ea typeface="Microsoft YaHei" charset="0"/>
              <a:cs typeface="Microsoft YaHei" charset="0"/>
            </a:rPr>
            <a:t>，</a:t>
          </a:r>
          <a:r>
            <a:rPr lang="en-US" sz="1000" dirty="0" smtClean="0">
              <a:latin typeface="Microsoft YaHei" charset="0"/>
              <a:ea typeface="Microsoft YaHei" charset="0"/>
              <a:cs typeface="Microsoft YaHei" charset="0"/>
            </a:rPr>
            <a:t>DFI</a:t>
          </a:r>
          <a:r>
            <a:rPr lang="zh-CN" sz="1000" dirty="0" smtClean="0">
              <a:latin typeface="Microsoft YaHei" charset="0"/>
              <a:ea typeface="Microsoft YaHei" charset="0"/>
              <a:cs typeface="Microsoft YaHei" charset="0"/>
            </a:rPr>
            <a:t>的灵活搭配，保证大流量数据分析的同时，降低建设成本。</a:t>
          </a:r>
          <a:endParaRPr lang="zh-CN" sz="1000" dirty="0">
            <a:latin typeface="Microsoft YaHei" charset="0"/>
            <a:ea typeface="Microsoft YaHei" charset="0"/>
            <a:cs typeface="Microsoft YaHei" charset="0"/>
          </a:endParaRPr>
        </a:p>
      </dgm:t>
    </dgm:pt>
    <dgm:pt modelId="{0C353DAD-9FB6-45C9-8100-3AD18516C67B}" type="parTrans" cxnId="{C67DF9AA-A866-431A-9B2E-2E3DF9049DCE}">
      <dgm:prSet/>
      <dgm:spPr/>
      <dgm:t>
        <a:bodyPr/>
        <a:lstStyle/>
        <a:p>
          <a:pPr algn="l"/>
          <a:endParaRPr lang="zh-CN" altLang="en-US">
            <a:latin typeface="Microsoft YaHei" charset="0"/>
            <a:ea typeface="Microsoft YaHei" charset="0"/>
            <a:cs typeface="Microsoft YaHei" charset="0"/>
          </a:endParaRPr>
        </a:p>
      </dgm:t>
    </dgm:pt>
    <dgm:pt modelId="{BE9B4F22-49F2-4DEB-A09A-80914D831841}" type="sibTrans" cxnId="{C67DF9AA-A866-431A-9B2E-2E3DF9049DCE}">
      <dgm:prSet/>
      <dgm:spPr/>
      <dgm:t>
        <a:bodyPr/>
        <a:lstStyle/>
        <a:p>
          <a:pPr algn="l"/>
          <a:endParaRPr lang="zh-CN" altLang="en-US">
            <a:latin typeface="Microsoft YaHei" charset="0"/>
            <a:ea typeface="Microsoft YaHei" charset="0"/>
            <a:cs typeface="Microsoft YaHei" charset="0"/>
          </a:endParaRPr>
        </a:p>
      </dgm:t>
    </dgm:pt>
    <dgm:pt modelId="{4E99FF16-3328-40A0-B58D-C9FB0A58C265}">
      <dgm:prSet/>
      <dgm:spPr/>
      <dgm:t>
        <a:bodyPr/>
        <a:lstStyle/>
        <a:p>
          <a:pPr algn="l" rtl="0"/>
          <a:r>
            <a:rPr lang="zh-CN" b="1" smtClean="0">
              <a:latin typeface="Microsoft YaHei" charset="0"/>
              <a:ea typeface="Microsoft YaHei" charset="0"/>
              <a:cs typeface="Microsoft YaHei" charset="0"/>
            </a:rPr>
            <a:t>已知威胁检测技术与未知威胁检测技术相结合</a:t>
          </a:r>
          <a:endParaRPr lang="zh-CN">
            <a:latin typeface="Microsoft YaHei" charset="0"/>
            <a:ea typeface="Microsoft YaHei" charset="0"/>
            <a:cs typeface="Microsoft YaHei" charset="0"/>
          </a:endParaRPr>
        </a:p>
      </dgm:t>
    </dgm:pt>
    <dgm:pt modelId="{C299453E-B871-497C-9E1D-14A18E24E752}" type="parTrans" cxnId="{7324D1B6-196B-4674-8BC8-EBAAB64256BC}">
      <dgm:prSet/>
      <dgm:spPr/>
      <dgm:t>
        <a:bodyPr/>
        <a:lstStyle/>
        <a:p>
          <a:pPr algn="l"/>
          <a:endParaRPr lang="zh-CN" altLang="en-US">
            <a:latin typeface="Microsoft YaHei" charset="0"/>
            <a:ea typeface="Microsoft YaHei" charset="0"/>
            <a:cs typeface="Microsoft YaHei" charset="0"/>
          </a:endParaRPr>
        </a:p>
      </dgm:t>
    </dgm:pt>
    <dgm:pt modelId="{DBE2FBB6-3859-42A8-A907-CF864A003031}" type="sibTrans" cxnId="{7324D1B6-196B-4674-8BC8-EBAAB64256BC}">
      <dgm:prSet/>
      <dgm:spPr/>
      <dgm:t>
        <a:bodyPr/>
        <a:lstStyle/>
        <a:p>
          <a:pPr algn="l"/>
          <a:endParaRPr lang="zh-CN" altLang="en-US">
            <a:latin typeface="Microsoft YaHei" charset="0"/>
            <a:ea typeface="Microsoft YaHei" charset="0"/>
            <a:cs typeface="Microsoft YaHei" charset="0"/>
          </a:endParaRPr>
        </a:p>
      </dgm:t>
    </dgm:pt>
    <dgm:pt modelId="{9E734A29-CA4B-4DC3-A385-B3C8EFCE6F71}">
      <dgm:prSet custT="1"/>
      <dgm:spPr/>
      <dgm:t>
        <a:bodyPr/>
        <a:lstStyle/>
        <a:p>
          <a:pPr algn="l" rtl="0"/>
          <a:r>
            <a:rPr lang="en-US" sz="1000" smtClean="0">
              <a:latin typeface="Microsoft YaHei" charset="0"/>
              <a:ea typeface="Microsoft YaHei" charset="0"/>
              <a:cs typeface="Microsoft YaHei" charset="0"/>
            </a:rPr>
            <a:t>2300</a:t>
          </a:r>
          <a:r>
            <a:rPr lang="zh-CN" sz="1000" smtClean="0">
              <a:latin typeface="Microsoft YaHei" charset="0"/>
              <a:ea typeface="Microsoft YaHei" charset="0"/>
              <a:cs typeface="Microsoft YaHei" charset="0"/>
            </a:rPr>
            <a:t>余种威胁检测规则，保证安全事件发现能力。</a:t>
          </a:r>
          <a:endParaRPr lang="zh-CN" sz="1000">
            <a:latin typeface="Microsoft YaHei" charset="0"/>
            <a:ea typeface="Microsoft YaHei" charset="0"/>
            <a:cs typeface="Microsoft YaHei" charset="0"/>
          </a:endParaRPr>
        </a:p>
      </dgm:t>
    </dgm:pt>
    <dgm:pt modelId="{984751BA-CAAB-4C3D-8E19-4673E5C69805}" type="parTrans" cxnId="{B8F22926-47FC-49C6-996B-99EC4BC9CDB1}">
      <dgm:prSet/>
      <dgm:spPr/>
      <dgm:t>
        <a:bodyPr/>
        <a:lstStyle/>
        <a:p>
          <a:pPr algn="l"/>
          <a:endParaRPr lang="zh-CN" altLang="en-US">
            <a:latin typeface="Microsoft YaHei" charset="0"/>
            <a:ea typeface="Microsoft YaHei" charset="0"/>
            <a:cs typeface="Microsoft YaHei" charset="0"/>
          </a:endParaRPr>
        </a:p>
      </dgm:t>
    </dgm:pt>
    <dgm:pt modelId="{AFEFD3D4-02D3-47BF-83B1-2A3506A84B6D}" type="sibTrans" cxnId="{B8F22926-47FC-49C6-996B-99EC4BC9CDB1}">
      <dgm:prSet/>
      <dgm:spPr/>
      <dgm:t>
        <a:bodyPr/>
        <a:lstStyle/>
        <a:p>
          <a:pPr algn="l"/>
          <a:endParaRPr lang="zh-CN" altLang="en-US">
            <a:latin typeface="Microsoft YaHei" charset="0"/>
            <a:ea typeface="Microsoft YaHei" charset="0"/>
            <a:cs typeface="Microsoft YaHei" charset="0"/>
          </a:endParaRPr>
        </a:p>
      </dgm:t>
    </dgm:pt>
    <dgm:pt modelId="{2B2C654E-A268-4123-884E-63F3DC1426F7}">
      <dgm:prSet custT="1"/>
      <dgm:spPr/>
      <dgm:t>
        <a:bodyPr/>
        <a:lstStyle/>
        <a:p>
          <a:pPr algn="l" rtl="0"/>
          <a:r>
            <a:rPr lang="zh-CN" altLang="en-US" sz="1000" smtClean="0">
              <a:latin typeface="Microsoft YaHei" charset="0"/>
              <a:ea typeface="Microsoft YaHei" charset="0"/>
              <a:cs typeface="Microsoft YaHei" charset="0"/>
            </a:rPr>
            <a:t>文件沙箱虚拟执行，保证未知威胁检测发现。</a:t>
          </a:r>
          <a:endParaRPr lang="zh-CN" altLang="en-US" sz="1000">
            <a:latin typeface="Microsoft YaHei" charset="0"/>
            <a:ea typeface="Microsoft YaHei" charset="0"/>
            <a:cs typeface="Microsoft YaHei" charset="0"/>
          </a:endParaRPr>
        </a:p>
      </dgm:t>
    </dgm:pt>
    <dgm:pt modelId="{96D73D3F-8C83-4B10-86E6-59B3D287BC94}" type="parTrans" cxnId="{4057BE49-807B-4ED8-AA16-7B2834364AC9}">
      <dgm:prSet/>
      <dgm:spPr/>
      <dgm:t>
        <a:bodyPr/>
        <a:lstStyle/>
        <a:p>
          <a:pPr algn="l"/>
          <a:endParaRPr lang="zh-CN" altLang="en-US">
            <a:latin typeface="Microsoft YaHei" charset="0"/>
            <a:ea typeface="Microsoft YaHei" charset="0"/>
            <a:cs typeface="Microsoft YaHei" charset="0"/>
          </a:endParaRPr>
        </a:p>
      </dgm:t>
    </dgm:pt>
    <dgm:pt modelId="{B44D00C5-706B-4846-87BE-2FBE08F19B4A}" type="sibTrans" cxnId="{4057BE49-807B-4ED8-AA16-7B2834364AC9}">
      <dgm:prSet/>
      <dgm:spPr/>
      <dgm:t>
        <a:bodyPr/>
        <a:lstStyle/>
        <a:p>
          <a:pPr algn="l"/>
          <a:endParaRPr lang="zh-CN" altLang="en-US">
            <a:latin typeface="Microsoft YaHei" charset="0"/>
            <a:ea typeface="Microsoft YaHei" charset="0"/>
            <a:cs typeface="Microsoft YaHei" charset="0"/>
          </a:endParaRPr>
        </a:p>
      </dgm:t>
    </dgm:pt>
    <dgm:pt modelId="{418B21E1-2230-4F5A-9941-C07C9B013929}">
      <dgm:prSet custT="1"/>
      <dgm:spPr/>
      <dgm:t>
        <a:bodyPr/>
        <a:lstStyle/>
        <a:p>
          <a:pPr algn="l" rtl="0"/>
          <a:r>
            <a:rPr lang="zh-CN" sz="1000" smtClean="0">
              <a:latin typeface="Microsoft YaHei" charset="0"/>
              <a:ea typeface="Microsoft YaHei" charset="0"/>
              <a:cs typeface="Microsoft YaHei" charset="0"/>
            </a:rPr>
            <a:t>两者数据关联分析，为</a:t>
          </a:r>
          <a:r>
            <a:rPr lang="en-US" sz="1000" smtClean="0">
              <a:latin typeface="Microsoft YaHei" charset="0"/>
              <a:ea typeface="Microsoft YaHei" charset="0"/>
              <a:cs typeface="Microsoft YaHei" charset="0"/>
            </a:rPr>
            <a:t>APT</a:t>
          </a:r>
          <a:r>
            <a:rPr lang="zh-CN" sz="1000" smtClean="0">
              <a:latin typeface="Microsoft YaHei" charset="0"/>
              <a:ea typeface="Microsoft YaHei" charset="0"/>
              <a:cs typeface="Microsoft YaHei" charset="0"/>
            </a:rPr>
            <a:t>攻击发现提供线索，提高</a:t>
          </a:r>
          <a:r>
            <a:rPr lang="en-US" sz="1000" smtClean="0">
              <a:latin typeface="Microsoft YaHei" charset="0"/>
              <a:ea typeface="Microsoft YaHei" charset="0"/>
              <a:cs typeface="Microsoft YaHei" charset="0"/>
            </a:rPr>
            <a:t>APT</a:t>
          </a:r>
          <a:r>
            <a:rPr lang="zh-CN" sz="1000" smtClean="0">
              <a:latin typeface="Microsoft YaHei" charset="0"/>
              <a:ea typeface="Microsoft YaHei" charset="0"/>
              <a:cs typeface="Microsoft YaHei" charset="0"/>
            </a:rPr>
            <a:t>发现能力。</a:t>
          </a:r>
          <a:endParaRPr lang="zh-CN" sz="1000">
            <a:latin typeface="Microsoft YaHei" charset="0"/>
            <a:ea typeface="Microsoft YaHei" charset="0"/>
            <a:cs typeface="Microsoft YaHei" charset="0"/>
          </a:endParaRPr>
        </a:p>
      </dgm:t>
    </dgm:pt>
    <dgm:pt modelId="{BFD2FA07-3A5B-4BFF-9B2E-631A5A6159E9}" type="parTrans" cxnId="{E58DC38E-06BE-49D8-B565-558EA5BD870D}">
      <dgm:prSet/>
      <dgm:spPr/>
      <dgm:t>
        <a:bodyPr/>
        <a:lstStyle/>
        <a:p>
          <a:pPr algn="l"/>
          <a:endParaRPr lang="zh-CN" altLang="en-US">
            <a:latin typeface="Microsoft YaHei" charset="0"/>
            <a:ea typeface="Microsoft YaHei" charset="0"/>
            <a:cs typeface="Microsoft YaHei" charset="0"/>
          </a:endParaRPr>
        </a:p>
      </dgm:t>
    </dgm:pt>
    <dgm:pt modelId="{9A3C5428-8315-42BA-8ABA-8EAB0A73E749}" type="sibTrans" cxnId="{E58DC38E-06BE-49D8-B565-558EA5BD870D}">
      <dgm:prSet/>
      <dgm:spPr/>
      <dgm:t>
        <a:bodyPr/>
        <a:lstStyle/>
        <a:p>
          <a:pPr algn="l"/>
          <a:endParaRPr lang="zh-CN" altLang="en-US">
            <a:latin typeface="Microsoft YaHei" charset="0"/>
            <a:ea typeface="Microsoft YaHei" charset="0"/>
            <a:cs typeface="Microsoft YaHei" charset="0"/>
          </a:endParaRPr>
        </a:p>
      </dgm:t>
    </dgm:pt>
    <dgm:pt modelId="{E0184213-4918-4DA8-94A3-9C9ABCD32726}">
      <dgm:prSet/>
      <dgm:spPr/>
      <dgm:t>
        <a:bodyPr/>
        <a:lstStyle/>
        <a:p>
          <a:pPr algn="l" rtl="0"/>
          <a:r>
            <a:rPr lang="zh-CN" b="1" smtClean="0">
              <a:latin typeface="Microsoft YaHei" charset="0"/>
              <a:ea typeface="Microsoft YaHei" charset="0"/>
              <a:cs typeface="Microsoft YaHei" charset="0"/>
            </a:rPr>
            <a:t>安全事件分析引擎与攻击链模型相结合</a:t>
          </a:r>
          <a:endParaRPr lang="zh-CN">
            <a:latin typeface="Microsoft YaHei" charset="0"/>
            <a:ea typeface="Microsoft YaHei" charset="0"/>
            <a:cs typeface="Microsoft YaHei" charset="0"/>
          </a:endParaRPr>
        </a:p>
      </dgm:t>
    </dgm:pt>
    <dgm:pt modelId="{25720C5E-A17E-4023-8372-F12E44F63515}" type="parTrans" cxnId="{F35D75D3-4DDF-41E8-BCA1-1B553061C340}">
      <dgm:prSet/>
      <dgm:spPr/>
      <dgm:t>
        <a:bodyPr/>
        <a:lstStyle/>
        <a:p>
          <a:pPr algn="l"/>
          <a:endParaRPr lang="zh-CN" altLang="en-US">
            <a:latin typeface="Microsoft YaHei" charset="0"/>
            <a:ea typeface="Microsoft YaHei" charset="0"/>
            <a:cs typeface="Microsoft YaHei" charset="0"/>
          </a:endParaRPr>
        </a:p>
      </dgm:t>
    </dgm:pt>
    <dgm:pt modelId="{A4ECE345-880A-4E98-BFF8-4F2CF235C680}" type="sibTrans" cxnId="{F35D75D3-4DDF-41E8-BCA1-1B553061C340}">
      <dgm:prSet/>
      <dgm:spPr/>
      <dgm:t>
        <a:bodyPr/>
        <a:lstStyle/>
        <a:p>
          <a:pPr algn="l"/>
          <a:endParaRPr lang="zh-CN" altLang="en-US">
            <a:latin typeface="Microsoft YaHei" charset="0"/>
            <a:ea typeface="Microsoft YaHei" charset="0"/>
            <a:cs typeface="Microsoft YaHei" charset="0"/>
          </a:endParaRPr>
        </a:p>
      </dgm:t>
    </dgm:pt>
    <dgm:pt modelId="{27265EDA-7DBF-452B-B483-D5E90E343C01}">
      <dgm:prSet custT="1"/>
      <dgm:spPr/>
      <dgm:t>
        <a:bodyPr/>
        <a:lstStyle/>
        <a:p>
          <a:pPr algn="l" rtl="0"/>
          <a:r>
            <a:rPr lang="zh-CN" altLang="en-US" sz="1000" dirty="0" smtClean="0">
              <a:latin typeface="Microsoft YaHei" charset="0"/>
              <a:ea typeface="Microsoft YaHei" charset="0"/>
              <a:cs typeface="Microsoft YaHei" charset="0"/>
            </a:rPr>
            <a:t>海量安全日志归并，并通过安全事件分析引擎，进行事件理解，大幅度降低需要处理的事件量，提高事件准确性，降低运维难度。</a:t>
          </a:r>
          <a:endParaRPr lang="zh-CN" altLang="en-US" sz="1000" dirty="0">
            <a:latin typeface="Microsoft YaHei" charset="0"/>
            <a:ea typeface="Microsoft YaHei" charset="0"/>
            <a:cs typeface="Microsoft YaHei" charset="0"/>
          </a:endParaRPr>
        </a:p>
      </dgm:t>
    </dgm:pt>
    <dgm:pt modelId="{DBE4427D-01B5-41DC-BB63-5D810E225142}" type="parTrans" cxnId="{43394602-8CA5-4926-BE9D-D8579E0F4FC2}">
      <dgm:prSet/>
      <dgm:spPr/>
      <dgm:t>
        <a:bodyPr/>
        <a:lstStyle/>
        <a:p>
          <a:pPr algn="l"/>
          <a:endParaRPr lang="zh-CN" altLang="en-US">
            <a:latin typeface="Microsoft YaHei" charset="0"/>
            <a:ea typeface="Microsoft YaHei" charset="0"/>
            <a:cs typeface="Microsoft YaHei" charset="0"/>
          </a:endParaRPr>
        </a:p>
      </dgm:t>
    </dgm:pt>
    <dgm:pt modelId="{5E32B56D-D825-459F-8386-848AB153619A}" type="sibTrans" cxnId="{43394602-8CA5-4926-BE9D-D8579E0F4FC2}">
      <dgm:prSet/>
      <dgm:spPr/>
      <dgm:t>
        <a:bodyPr/>
        <a:lstStyle/>
        <a:p>
          <a:pPr algn="l"/>
          <a:endParaRPr lang="zh-CN" altLang="en-US">
            <a:latin typeface="Microsoft YaHei" charset="0"/>
            <a:ea typeface="Microsoft YaHei" charset="0"/>
            <a:cs typeface="Microsoft YaHei" charset="0"/>
          </a:endParaRPr>
        </a:p>
      </dgm:t>
    </dgm:pt>
    <dgm:pt modelId="{C289F8F4-141C-4794-89B7-474B542F03C5}">
      <dgm:prSet custT="1"/>
      <dgm:spPr/>
      <dgm:t>
        <a:bodyPr/>
        <a:lstStyle/>
        <a:p>
          <a:pPr algn="l" rtl="0"/>
          <a:r>
            <a:rPr lang="zh-CN" altLang="en-US" sz="1000" smtClean="0">
              <a:latin typeface="Microsoft YaHei" charset="0"/>
              <a:ea typeface="Microsoft YaHei" charset="0"/>
              <a:cs typeface="Microsoft YaHei" charset="0"/>
            </a:rPr>
            <a:t>能够最大程度还原黑客攻击整个过程，暴露系统脆弱点，进行重点防护</a:t>
          </a:r>
          <a:endParaRPr lang="zh-CN" altLang="en-US" sz="1000">
            <a:latin typeface="Microsoft YaHei" charset="0"/>
            <a:ea typeface="Microsoft YaHei" charset="0"/>
            <a:cs typeface="Microsoft YaHei" charset="0"/>
          </a:endParaRPr>
        </a:p>
      </dgm:t>
    </dgm:pt>
    <dgm:pt modelId="{048A788D-AFCF-48D1-8061-8852E9AFC44A}" type="parTrans" cxnId="{25F44B8E-669A-4FAA-BD1B-B078B6387AF2}">
      <dgm:prSet/>
      <dgm:spPr/>
      <dgm:t>
        <a:bodyPr/>
        <a:lstStyle/>
        <a:p>
          <a:pPr algn="l"/>
          <a:endParaRPr lang="zh-CN" altLang="en-US">
            <a:latin typeface="Microsoft YaHei" charset="0"/>
            <a:ea typeface="Microsoft YaHei" charset="0"/>
            <a:cs typeface="Microsoft YaHei" charset="0"/>
          </a:endParaRPr>
        </a:p>
      </dgm:t>
    </dgm:pt>
    <dgm:pt modelId="{B64C90FD-EE10-4AD2-B464-0AB3C08E2E31}" type="sibTrans" cxnId="{25F44B8E-669A-4FAA-BD1B-B078B6387AF2}">
      <dgm:prSet/>
      <dgm:spPr/>
      <dgm:t>
        <a:bodyPr/>
        <a:lstStyle/>
        <a:p>
          <a:pPr algn="l"/>
          <a:endParaRPr lang="zh-CN" altLang="en-US">
            <a:latin typeface="Microsoft YaHei" charset="0"/>
            <a:ea typeface="Microsoft YaHei" charset="0"/>
            <a:cs typeface="Microsoft YaHei" charset="0"/>
          </a:endParaRPr>
        </a:p>
      </dgm:t>
    </dgm:pt>
    <dgm:pt modelId="{DF20EE8B-1AA5-4219-B970-3BEFD9C15FED}">
      <dgm:prSet/>
      <dgm:spPr/>
      <dgm:t>
        <a:bodyPr/>
        <a:lstStyle/>
        <a:p>
          <a:pPr algn="l" rtl="0"/>
          <a:r>
            <a:rPr lang="zh-CN" b="1" smtClean="0">
              <a:latin typeface="Microsoft YaHei" charset="0"/>
              <a:ea typeface="Microsoft YaHei" charset="0"/>
              <a:cs typeface="Microsoft YaHei" charset="0"/>
            </a:rPr>
            <a:t>大数据安全分析技术与数据可视化技术相结合</a:t>
          </a:r>
          <a:endParaRPr lang="zh-CN">
            <a:latin typeface="Microsoft YaHei" charset="0"/>
            <a:ea typeface="Microsoft YaHei" charset="0"/>
            <a:cs typeface="Microsoft YaHei" charset="0"/>
          </a:endParaRPr>
        </a:p>
      </dgm:t>
    </dgm:pt>
    <dgm:pt modelId="{31F54C15-FC44-4397-9EAB-15BF6E2CF171}" type="parTrans" cxnId="{AB457F33-61AB-48A9-AF5D-82E8FFFE2F87}">
      <dgm:prSet/>
      <dgm:spPr/>
      <dgm:t>
        <a:bodyPr/>
        <a:lstStyle/>
        <a:p>
          <a:pPr algn="l"/>
          <a:endParaRPr lang="zh-CN" altLang="en-US">
            <a:latin typeface="Microsoft YaHei" charset="0"/>
            <a:ea typeface="Microsoft YaHei" charset="0"/>
            <a:cs typeface="Microsoft YaHei" charset="0"/>
          </a:endParaRPr>
        </a:p>
      </dgm:t>
    </dgm:pt>
    <dgm:pt modelId="{B5EF9C45-FEE7-4B52-B763-B1F3600F17ED}" type="sibTrans" cxnId="{AB457F33-61AB-48A9-AF5D-82E8FFFE2F87}">
      <dgm:prSet/>
      <dgm:spPr/>
      <dgm:t>
        <a:bodyPr/>
        <a:lstStyle/>
        <a:p>
          <a:pPr algn="l"/>
          <a:endParaRPr lang="zh-CN" altLang="en-US">
            <a:latin typeface="Microsoft YaHei" charset="0"/>
            <a:ea typeface="Microsoft YaHei" charset="0"/>
            <a:cs typeface="Microsoft YaHei" charset="0"/>
          </a:endParaRPr>
        </a:p>
      </dgm:t>
    </dgm:pt>
    <dgm:pt modelId="{84BB41D4-4FF9-413C-8FFF-43AB7BDED3F9}">
      <dgm:prSet custT="1"/>
      <dgm:spPr/>
      <dgm:t>
        <a:bodyPr/>
        <a:lstStyle/>
        <a:p>
          <a:pPr algn="l" rtl="0"/>
          <a:r>
            <a:rPr lang="zh-CN" altLang="en-US" sz="1000" smtClean="0">
              <a:latin typeface="Microsoft YaHei" charset="0"/>
              <a:ea typeface="Microsoft YaHei" charset="0"/>
              <a:cs typeface="Microsoft YaHei" charset="0"/>
            </a:rPr>
            <a:t>利用大数据分析技术，保证海量数据接入、存储、分析。</a:t>
          </a:r>
          <a:endParaRPr lang="zh-CN" altLang="en-US" sz="1000">
            <a:latin typeface="Microsoft YaHei" charset="0"/>
            <a:ea typeface="Microsoft YaHei" charset="0"/>
            <a:cs typeface="Microsoft YaHei" charset="0"/>
          </a:endParaRPr>
        </a:p>
      </dgm:t>
    </dgm:pt>
    <dgm:pt modelId="{5BC1BEC7-12E0-4276-B13D-533A5E9B5DF3}" type="parTrans" cxnId="{433217BE-2D39-4C50-89F3-936328026394}">
      <dgm:prSet/>
      <dgm:spPr/>
      <dgm:t>
        <a:bodyPr/>
        <a:lstStyle/>
        <a:p>
          <a:pPr algn="l"/>
          <a:endParaRPr lang="zh-CN" altLang="en-US">
            <a:latin typeface="Microsoft YaHei" charset="0"/>
            <a:ea typeface="Microsoft YaHei" charset="0"/>
            <a:cs typeface="Microsoft YaHei" charset="0"/>
          </a:endParaRPr>
        </a:p>
      </dgm:t>
    </dgm:pt>
    <dgm:pt modelId="{F61FD106-1D8F-46E5-986C-DE015D90024B}" type="sibTrans" cxnId="{433217BE-2D39-4C50-89F3-936328026394}">
      <dgm:prSet/>
      <dgm:spPr/>
      <dgm:t>
        <a:bodyPr/>
        <a:lstStyle/>
        <a:p>
          <a:pPr algn="l"/>
          <a:endParaRPr lang="zh-CN" altLang="en-US">
            <a:latin typeface="Microsoft YaHei" charset="0"/>
            <a:ea typeface="Microsoft YaHei" charset="0"/>
            <a:cs typeface="Microsoft YaHei" charset="0"/>
          </a:endParaRPr>
        </a:p>
      </dgm:t>
    </dgm:pt>
    <dgm:pt modelId="{6BF67296-9C97-46CC-8CEC-0CCA4DEF6F25}">
      <dgm:prSet custT="1"/>
      <dgm:spPr/>
      <dgm:t>
        <a:bodyPr/>
        <a:lstStyle/>
        <a:p>
          <a:pPr algn="l" rtl="0"/>
          <a:r>
            <a:rPr lang="zh-CN" altLang="en-US" sz="1000" smtClean="0">
              <a:latin typeface="Microsoft YaHei" charset="0"/>
              <a:ea typeface="Microsoft YaHei" charset="0"/>
              <a:cs typeface="Microsoft YaHei" charset="0"/>
            </a:rPr>
            <a:t>系统支持分布式部署，可轻易扩展，保证业务稳定性。</a:t>
          </a:r>
          <a:endParaRPr lang="zh-CN" altLang="en-US" sz="1000">
            <a:latin typeface="Microsoft YaHei" charset="0"/>
            <a:ea typeface="Microsoft YaHei" charset="0"/>
            <a:cs typeface="Microsoft YaHei" charset="0"/>
          </a:endParaRPr>
        </a:p>
      </dgm:t>
    </dgm:pt>
    <dgm:pt modelId="{36E62FA5-8E09-486B-B3EA-7153044CD361}" type="parTrans" cxnId="{CE0001DB-E5A8-4212-968C-D73D4E4B2487}">
      <dgm:prSet/>
      <dgm:spPr/>
      <dgm:t>
        <a:bodyPr/>
        <a:lstStyle/>
        <a:p>
          <a:pPr algn="l"/>
          <a:endParaRPr lang="zh-CN" altLang="en-US">
            <a:latin typeface="Microsoft YaHei" charset="0"/>
            <a:ea typeface="Microsoft YaHei" charset="0"/>
            <a:cs typeface="Microsoft YaHei" charset="0"/>
          </a:endParaRPr>
        </a:p>
      </dgm:t>
    </dgm:pt>
    <dgm:pt modelId="{F7BACC97-91D6-4065-BF57-5F86F8BC2EAF}" type="sibTrans" cxnId="{CE0001DB-E5A8-4212-968C-D73D4E4B2487}">
      <dgm:prSet/>
      <dgm:spPr/>
      <dgm:t>
        <a:bodyPr/>
        <a:lstStyle/>
        <a:p>
          <a:pPr algn="l"/>
          <a:endParaRPr lang="zh-CN" altLang="en-US">
            <a:latin typeface="Microsoft YaHei" charset="0"/>
            <a:ea typeface="Microsoft YaHei" charset="0"/>
            <a:cs typeface="Microsoft YaHei" charset="0"/>
          </a:endParaRPr>
        </a:p>
      </dgm:t>
    </dgm:pt>
    <dgm:pt modelId="{ABF418BB-500E-4438-89C2-498E997704D7}">
      <dgm:prSet custT="1"/>
      <dgm:spPr/>
      <dgm:t>
        <a:bodyPr/>
        <a:lstStyle/>
        <a:p>
          <a:pPr algn="l" rtl="0"/>
          <a:r>
            <a:rPr lang="zh-CN" altLang="en-US" sz="1000" smtClean="0">
              <a:latin typeface="Microsoft YaHei" charset="0"/>
              <a:ea typeface="Microsoft YaHei" charset="0"/>
              <a:cs typeface="Microsoft YaHei" charset="0"/>
            </a:rPr>
            <a:t>安全事件可视化，攻击路径可视化，地域可视化，降低运维难度 </a:t>
          </a:r>
          <a:endParaRPr lang="zh-CN" altLang="en-US" sz="1000">
            <a:latin typeface="Microsoft YaHei" charset="0"/>
            <a:ea typeface="Microsoft YaHei" charset="0"/>
            <a:cs typeface="Microsoft YaHei" charset="0"/>
          </a:endParaRPr>
        </a:p>
      </dgm:t>
    </dgm:pt>
    <dgm:pt modelId="{492C38C2-7E67-4B30-B85F-A1D677D8F858}" type="parTrans" cxnId="{BAFF4D18-2911-4833-9310-3512F56B0935}">
      <dgm:prSet/>
      <dgm:spPr/>
      <dgm:t>
        <a:bodyPr/>
        <a:lstStyle/>
        <a:p>
          <a:pPr algn="l"/>
          <a:endParaRPr lang="zh-CN" altLang="en-US">
            <a:latin typeface="Microsoft YaHei" charset="0"/>
            <a:ea typeface="Microsoft YaHei" charset="0"/>
            <a:cs typeface="Microsoft YaHei" charset="0"/>
          </a:endParaRPr>
        </a:p>
      </dgm:t>
    </dgm:pt>
    <dgm:pt modelId="{0DEA14F2-609C-427D-8DE1-5C78DD2956C7}" type="sibTrans" cxnId="{BAFF4D18-2911-4833-9310-3512F56B0935}">
      <dgm:prSet/>
      <dgm:spPr/>
      <dgm:t>
        <a:bodyPr/>
        <a:lstStyle/>
        <a:p>
          <a:pPr algn="l"/>
          <a:endParaRPr lang="zh-CN" altLang="en-US">
            <a:latin typeface="Microsoft YaHei" charset="0"/>
            <a:ea typeface="Microsoft YaHei" charset="0"/>
            <a:cs typeface="Microsoft YaHei" charset="0"/>
          </a:endParaRPr>
        </a:p>
      </dgm:t>
    </dgm:pt>
    <dgm:pt modelId="{5D73AF47-1ED6-C445-9C1A-09FF3ECD5CCA}" type="pres">
      <dgm:prSet presAssocID="{4EC3C92F-AB69-4895-BF42-07590F9B98E2}" presName="diagram" presStyleCnt="0">
        <dgm:presLayoutVars>
          <dgm:chPref val="1"/>
          <dgm:dir/>
          <dgm:animOne val="branch"/>
          <dgm:animLvl val="lvl"/>
          <dgm:resizeHandles/>
        </dgm:presLayoutVars>
      </dgm:prSet>
      <dgm:spPr/>
      <dgm:t>
        <a:bodyPr/>
        <a:lstStyle/>
        <a:p>
          <a:endParaRPr lang="zh-CN" altLang="en-US"/>
        </a:p>
      </dgm:t>
    </dgm:pt>
    <dgm:pt modelId="{719A1EF9-E3F0-CF4D-A209-1FF4FA50C932}" type="pres">
      <dgm:prSet presAssocID="{FACFCCA0-F746-4380-A116-2A25997A64D5}" presName="root" presStyleCnt="0"/>
      <dgm:spPr/>
      <dgm:t>
        <a:bodyPr/>
        <a:lstStyle/>
        <a:p>
          <a:endParaRPr lang="zh-CN" altLang="en-US"/>
        </a:p>
      </dgm:t>
    </dgm:pt>
    <dgm:pt modelId="{F6914414-66C2-FB49-92A4-A82D434AC1B6}" type="pres">
      <dgm:prSet presAssocID="{FACFCCA0-F746-4380-A116-2A25997A64D5}" presName="rootComposite" presStyleCnt="0"/>
      <dgm:spPr/>
      <dgm:t>
        <a:bodyPr/>
        <a:lstStyle/>
        <a:p>
          <a:endParaRPr lang="zh-CN" altLang="en-US"/>
        </a:p>
      </dgm:t>
    </dgm:pt>
    <dgm:pt modelId="{2AD93EBF-9648-1E47-96F2-7C8523DBDC3F}" type="pres">
      <dgm:prSet presAssocID="{FACFCCA0-F746-4380-A116-2A25997A64D5}" presName="rootText" presStyleLbl="node1" presStyleIdx="0" presStyleCnt="4"/>
      <dgm:spPr/>
      <dgm:t>
        <a:bodyPr/>
        <a:lstStyle/>
        <a:p>
          <a:endParaRPr lang="zh-CN" altLang="en-US"/>
        </a:p>
      </dgm:t>
    </dgm:pt>
    <dgm:pt modelId="{BDCCCAFF-D4C1-BB41-973D-F385FE5CD245}" type="pres">
      <dgm:prSet presAssocID="{FACFCCA0-F746-4380-A116-2A25997A64D5}" presName="rootConnector" presStyleLbl="node1" presStyleIdx="0" presStyleCnt="4"/>
      <dgm:spPr/>
      <dgm:t>
        <a:bodyPr/>
        <a:lstStyle/>
        <a:p>
          <a:endParaRPr lang="zh-CN" altLang="en-US"/>
        </a:p>
      </dgm:t>
    </dgm:pt>
    <dgm:pt modelId="{BEABA03B-7706-FC4D-AC76-DFA53BE3348F}" type="pres">
      <dgm:prSet presAssocID="{FACFCCA0-F746-4380-A116-2A25997A64D5}" presName="childShape" presStyleCnt="0"/>
      <dgm:spPr/>
      <dgm:t>
        <a:bodyPr/>
        <a:lstStyle/>
        <a:p>
          <a:endParaRPr lang="zh-CN" altLang="en-US"/>
        </a:p>
      </dgm:t>
    </dgm:pt>
    <dgm:pt modelId="{B9B63CF4-E54F-9F41-A066-772CD7131458}" type="pres">
      <dgm:prSet presAssocID="{37D5738F-4089-42B4-8F17-6B8CB4D2A17C}" presName="Name13" presStyleLbl="parChTrans1D2" presStyleIdx="0" presStyleCnt="11"/>
      <dgm:spPr/>
      <dgm:t>
        <a:bodyPr/>
        <a:lstStyle/>
        <a:p>
          <a:endParaRPr lang="zh-CN" altLang="en-US"/>
        </a:p>
      </dgm:t>
    </dgm:pt>
    <dgm:pt modelId="{7B54AC62-8959-D24F-9438-617F881BE19B}" type="pres">
      <dgm:prSet presAssocID="{03926C31-C724-44CF-A49E-C6AC3428F9EA}" presName="childText" presStyleLbl="bgAcc1" presStyleIdx="0" presStyleCnt="11">
        <dgm:presLayoutVars>
          <dgm:bulletEnabled val="1"/>
        </dgm:presLayoutVars>
      </dgm:prSet>
      <dgm:spPr/>
      <dgm:t>
        <a:bodyPr/>
        <a:lstStyle/>
        <a:p>
          <a:endParaRPr lang="zh-CN" altLang="en-US"/>
        </a:p>
      </dgm:t>
    </dgm:pt>
    <dgm:pt modelId="{BF7E6BD5-ACC7-4C46-9AEC-1AB0119E826E}" type="pres">
      <dgm:prSet presAssocID="{2962FA78-2A5A-405D-BDA3-313B72D1A249}" presName="Name13" presStyleLbl="parChTrans1D2" presStyleIdx="1" presStyleCnt="11"/>
      <dgm:spPr/>
      <dgm:t>
        <a:bodyPr/>
        <a:lstStyle/>
        <a:p>
          <a:endParaRPr lang="zh-CN" altLang="en-US"/>
        </a:p>
      </dgm:t>
    </dgm:pt>
    <dgm:pt modelId="{A9ACA852-79C4-F549-8E29-7D6DEEBB51E4}" type="pres">
      <dgm:prSet presAssocID="{443D915B-E661-4A2C-A830-D7D3C6A37C85}" presName="childText" presStyleLbl="bgAcc1" presStyleIdx="1" presStyleCnt="11">
        <dgm:presLayoutVars>
          <dgm:bulletEnabled val="1"/>
        </dgm:presLayoutVars>
      </dgm:prSet>
      <dgm:spPr/>
      <dgm:t>
        <a:bodyPr/>
        <a:lstStyle/>
        <a:p>
          <a:endParaRPr lang="zh-CN" altLang="en-US"/>
        </a:p>
      </dgm:t>
    </dgm:pt>
    <dgm:pt modelId="{1ADDDE6D-65C1-E243-BFFD-904623E3725C}" type="pres">
      <dgm:prSet presAssocID="{0C353DAD-9FB6-45C9-8100-3AD18516C67B}" presName="Name13" presStyleLbl="parChTrans1D2" presStyleIdx="2" presStyleCnt="11"/>
      <dgm:spPr/>
      <dgm:t>
        <a:bodyPr/>
        <a:lstStyle/>
        <a:p>
          <a:endParaRPr lang="zh-CN" altLang="en-US"/>
        </a:p>
      </dgm:t>
    </dgm:pt>
    <dgm:pt modelId="{F143F294-3AB5-3048-84D5-976DED5449F9}" type="pres">
      <dgm:prSet presAssocID="{9E8BC311-7A36-4581-8661-C3AE37C7051B}" presName="childText" presStyleLbl="bgAcc1" presStyleIdx="2" presStyleCnt="11">
        <dgm:presLayoutVars>
          <dgm:bulletEnabled val="1"/>
        </dgm:presLayoutVars>
      </dgm:prSet>
      <dgm:spPr/>
      <dgm:t>
        <a:bodyPr/>
        <a:lstStyle/>
        <a:p>
          <a:endParaRPr lang="zh-CN" altLang="en-US"/>
        </a:p>
      </dgm:t>
    </dgm:pt>
    <dgm:pt modelId="{DA73A90A-9315-A541-A0F0-E5FD51795494}" type="pres">
      <dgm:prSet presAssocID="{4E99FF16-3328-40A0-B58D-C9FB0A58C265}" presName="root" presStyleCnt="0"/>
      <dgm:spPr/>
      <dgm:t>
        <a:bodyPr/>
        <a:lstStyle/>
        <a:p>
          <a:endParaRPr lang="zh-CN" altLang="en-US"/>
        </a:p>
      </dgm:t>
    </dgm:pt>
    <dgm:pt modelId="{8F003F72-00F0-D648-B29E-3E3336A03E7D}" type="pres">
      <dgm:prSet presAssocID="{4E99FF16-3328-40A0-B58D-C9FB0A58C265}" presName="rootComposite" presStyleCnt="0"/>
      <dgm:spPr/>
      <dgm:t>
        <a:bodyPr/>
        <a:lstStyle/>
        <a:p>
          <a:endParaRPr lang="zh-CN" altLang="en-US"/>
        </a:p>
      </dgm:t>
    </dgm:pt>
    <dgm:pt modelId="{4FF7C125-3796-9445-B0FF-A3B3CDC30F02}" type="pres">
      <dgm:prSet presAssocID="{4E99FF16-3328-40A0-B58D-C9FB0A58C265}" presName="rootText" presStyleLbl="node1" presStyleIdx="1" presStyleCnt="4"/>
      <dgm:spPr/>
      <dgm:t>
        <a:bodyPr/>
        <a:lstStyle/>
        <a:p>
          <a:endParaRPr lang="zh-CN" altLang="en-US"/>
        </a:p>
      </dgm:t>
    </dgm:pt>
    <dgm:pt modelId="{AC6D5F90-BF4F-3C46-94B6-39A778316A44}" type="pres">
      <dgm:prSet presAssocID="{4E99FF16-3328-40A0-B58D-C9FB0A58C265}" presName="rootConnector" presStyleLbl="node1" presStyleIdx="1" presStyleCnt="4"/>
      <dgm:spPr/>
      <dgm:t>
        <a:bodyPr/>
        <a:lstStyle/>
        <a:p>
          <a:endParaRPr lang="zh-CN" altLang="en-US"/>
        </a:p>
      </dgm:t>
    </dgm:pt>
    <dgm:pt modelId="{89332397-29CB-764E-B3DB-ACD21B9B6D7B}" type="pres">
      <dgm:prSet presAssocID="{4E99FF16-3328-40A0-B58D-C9FB0A58C265}" presName="childShape" presStyleCnt="0"/>
      <dgm:spPr/>
      <dgm:t>
        <a:bodyPr/>
        <a:lstStyle/>
        <a:p>
          <a:endParaRPr lang="zh-CN" altLang="en-US"/>
        </a:p>
      </dgm:t>
    </dgm:pt>
    <dgm:pt modelId="{1EFC0D95-0BA8-1B43-B4DE-E102E39593E9}" type="pres">
      <dgm:prSet presAssocID="{984751BA-CAAB-4C3D-8E19-4673E5C69805}" presName="Name13" presStyleLbl="parChTrans1D2" presStyleIdx="3" presStyleCnt="11"/>
      <dgm:spPr/>
      <dgm:t>
        <a:bodyPr/>
        <a:lstStyle/>
        <a:p>
          <a:endParaRPr lang="zh-CN" altLang="en-US"/>
        </a:p>
      </dgm:t>
    </dgm:pt>
    <dgm:pt modelId="{5F7AF3F0-CBCB-CB41-8696-AC2FE1C92BAF}" type="pres">
      <dgm:prSet presAssocID="{9E734A29-CA4B-4DC3-A385-B3C8EFCE6F71}" presName="childText" presStyleLbl="bgAcc1" presStyleIdx="3" presStyleCnt="11">
        <dgm:presLayoutVars>
          <dgm:bulletEnabled val="1"/>
        </dgm:presLayoutVars>
      </dgm:prSet>
      <dgm:spPr/>
      <dgm:t>
        <a:bodyPr/>
        <a:lstStyle/>
        <a:p>
          <a:endParaRPr lang="zh-CN" altLang="en-US"/>
        </a:p>
      </dgm:t>
    </dgm:pt>
    <dgm:pt modelId="{F5A068BA-C617-A040-97D2-64A074156DED}" type="pres">
      <dgm:prSet presAssocID="{96D73D3F-8C83-4B10-86E6-59B3D287BC94}" presName="Name13" presStyleLbl="parChTrans1D2" presStyleIdx="4" presStyleCnt="11"/>
      <dgm:spPr/>
      <dgm:t>
        <a:bodyPr/>
        <a:lstStyle/>
        <a:p>
          <a:endParaRPr lang="zh-CN" altLang="en-US"/>
        </a:p>
      </dgm:t>
    </dgm:pt>
    <dgm:pt modelId="{D4E5A88A-971D-4242-B353-A4C11A7BCF36}" type="pres">
      <dgm:prSet presAssocID="{2B2C654E-A268-4123-884E-63F3DC1426F7}" presName="childText" presStyleLbl="bgAcc1" presStyleIdx="4" presStyleCnt="11">
        <dgm:presLayoutVars>
          <dgm:bulletEnabled val="1"/>
        </dgm:presLayoutVars>
      </dgm:prSet>
      <dgm:spPr/>
      <dgm:t>
        <a:bodyPr/>
        <a:lstStyle/>
        <a:p>
          <a:endParaRPr lang="zh-CN" altLang="en-US"/>
        </a:p>
      </dgm:t>
    </dgm:pt>
    <dgm:pt modelId="{11EFF24F-5921-FE41-B62D-D2B93D82A53C}" type="pres">
      <dgm:prSet presAssocID="{BFD2FA07-3A5B-4BFF-9B2E-631A5A6159E9}" presName="Name13" presStyleLbl="parChTrans1D2" presStyleIdx="5" presStyleCnt="11"/>
      <dgm:spPr/>
      <dgm:t>
        <a:bodyPr/>
        <a:lstStyle/>
        <a:p>
          <a:endParaRPr lang="zh-CN" altLang="en-US"/>
        </a:p>
      </dgm:t>
    </dgm:pt>
    <dgm:pt modelId="{82D2F315-3BCC-3240-BBAC-F4DA10F3472E}" type="pres">
      <dgm:prSet presAssocID="{418B21E1-2230-4F5A-9941-C07C9B013929}" presName="childText" presStyleLbl="bgAcc1" presStyleIdx="5" presStyleCnt="11">
        <dgm:presLayoutVars>
          <dgm:bulletEnabled val="1"/>
        </dgm:presLayoutVars>
      </dgm:prSet>
      <dgm:spPr/>
      <dgm:t>
        <a:bodyPr/>
        <a:lstStyle/>
        <a:p>
          <a:endParaRPr lang="zh-CN" altLang="en-US"/>
        </a:p>
      </dgm:t>
    </dgm:pt>
    <dgm:pt modelId="{45A854F5-C46C-374D-8DC4-CE18B9810481}" type="pres">
      <dgm:prSet presAssocID="{E0184213-4918-4DA8-94A3-9C9ABCD32726}" presName="root" presStyleCnt="0"/>
      <dgm:spPr/>
      <dgm:t>
        <a:bodyPr/>
        <a:lstStyle/>
        <a:p>
          <a:endParaRPr lang="zh-CN" altLang="en-US"/>
        </a:p>
      </dgm:t>
    </dgm:pt>
    <dgm:pt modelId="{F9BACBB5-1BE7-2643-9D0F-3991775371AD}" type="pres">
      <dgm:prSet presAssocID="{E0184213-4918-4DA8-94A3-9C9ABCD32726}" presName="rootComposite" presStyleCnt="0"/>
      <dgm:spPr/>
      <dgm:t>
        <a:bodyPr/>
        <a:lstStyle/>
        <a:p>
          <a:endParaRPr lang="zh-CN" altLang="en-US"/>
        </a:p>
      </dgm:t>
    </dgm:pt>
    <dgm:pt modelId="{90809A53-988E-2A4F-AD18-C6DA593B6EDE}" type="pres">
      <dgm:prSet presAssocID="{E0184213-4918-4DA8-94A3-9C9ABCD32726}" presName="rootText" presStyleLbl="node1" presStyleIdx="2" presStyleCnt="4"/>
      <dgm:spPr/>
      <dgm:t>
        <a:bodyPr/>
        <a:lstStyle/>
        <a:p>
          <a:endParaRPr lang="zh-CN" altLang="en-US"/>
        </a:p>
      </dgm:t>
    </dgm:pt>
    <dgm:pt modelId="{F9ECF6C9-EF49-F040-8420-0B9A559426A3}" type="pres">
      <dgm:prSet presAssocID="{E0184213-4918-4DA8-94A3-9C9ABCD32726}" presName="rootConnector" presStyleLbl="node1" presStyleIdx="2" presStyleCnt="4"/>
      <dgm:spPr/>
      <dgm:t>
        <a:bodyPr/>
        <a:lstStyle/>
        <a:p>
          <a:endParaRPr lang="zh-CN" altLang="en-US"/>
        </a:p>
      </dgm:t>
    </dgm:pt>
    <dgm:pt modelId="{24DC59CD-9907-2A4F-8D89-49656FDB0C18}" type="pres">
      <dgm:prSet presAssocID="{E0184213-4918-4DA8-94A3-9C9ABCD32726}" presName="childShape" presStyleCnt="0"/>
      <dgm:spPr/>
      <dgm:t>
        <a:bodyPr/>
        <a:lstStyle/>
        <a:p>
          <a:endParaRPr lang="zh-CN" altLang="en-US"/>
        </a:p>
      </dgm:t>
    </dgm:pt>
    <dgm:pt modelId="{523759CC-7648-A64F-B919-F13E75DC660A}" type="pres">
      <dgm:prSet presAssocID="{DBE4427D-01B5-41DC-BB63-5D810E225142}" presName="Name13" presStyleLbl="parChTrans1D2" presStyleIdx="6" presStyleCnt="11"/>
      <dgm:spPr/>
      <dgm:t>
        <a:bodyPr/>
        <a:lstStyle/>
        <a:p>
          <a:endParaRPr lang="zh-CN" altLang="en-US"/>
        </a:p>
      </dgm:t>
    </dgm:pt>
    <dgm:pt modelId="{E96CEC38-6C86-C14C-AA3C-DCD83A92CE46}" type="pres">
      <dgm:prSet presAssocID="{27265EDA-7DBF-452B-B483-D5E90E343C01}" presName="childText" presStyleLbl="bgAcc1" presStyleIdx="6" presStyleCnt="11" custScaleY="125000">
        <dgm:presLayoutVars>
          <dgm:bulletEnabled val="1"/>
        </dgm:presLayoutVars>
      </dgm:prSet>
      <dgm:spPr/>
      <dgm:t>
        <a:bodyPr/>
        <a:lstStyle/>
        <a:p>
          <a:endParaRPr lang="zh-CN" altLang="en-US"/>
        </a:p>
      </dgm:t>
    </dgm:pt>
    <dgm:pt modelId="{09EDF714-6DDA-9A43-BD20-9407CBEC952E}" type="pres">
      <dgm:prSet presAssocID="{048A788D-AFCF-48D1-8061-8852E9AFC44A}" presName="Name13" presStyleLbl="parChTrans1D2" presStyleIdx="7" presStyleCnt="11"/>
      <dgm:spPr/>
      <dgm:t>
        <a:bodyPr/>
        <a:lstStyle/>
        <a:p>
          <a:endParaRPr lang="zh-CN" altLang="en-US"/>
        </a:p>
      </dgm:t>
    </dgm:pt>
    <dgm:pt modelId="{8C3AD618-72E7-194D-BF82-3673E6A92DE8}" type="pres">
      <dgm:prSet presAssocID="{C289F8F4-141C-4794-89B7-474B542F03C5}" presName="childText" presStyleLbl="bgAcc1" presStyleIdx="7" presStyleCnt="11">
        <dgm:presLayoutVars>
          <dgm:bulletEnabled val="1"/>
        </dgm:presLayoutVars>
      </dgm:prSet>
      <dgm:spPr/>
      <dgm:t>
        <a:bodyPr/>
        <a:lstStyle/>
        <a:p>
          <a:endParaRPr lang="zh-CN" altLang="en-US"/>
        </a:p>
      </dgm:t>
    </dgm:pt>
    <dgm:pt modelId="{41FF3F19-EB2B-1C4C-AF55-935E21DD1C1C}" type="pres">
      <dgm:prSet presAssocID="{DF20EE8B-1AA5-4219-B970-3BEFD9C15FED}" presName="root" presStyleCnt="0"/>
      <dgm:spPr/>
      <dgm:t>
        <a:bodyPr/>
        <a:lstStyle/>
        <a:p>
          <a:endParaRPr lang="zh-CN" altLang="en-US"/>
        </a:p>
      </dgm:t>
    </dgm:pt>
    <dgm:pt modelId="{E86D12FE-6A79-0547-90BF-401876BFE8BB}" type="pres">
      <dgm:prSet presAssocID="{DF20EE8B-1AA5-4219-B970-3BEFD9C15FED}" presName="rootComposite" presStyleCnt="0"/>
      <dgm:spPr/>
      <dgm:t>
        <a:bodyPr/>
        <a:lstStyle/>
        <a:p>
          <a:endParaRPr lang="zh-CN" altLang="en-US"/>
        </a:p>
      </dgm:t>
    </dgm:pt>
    <dgm:pt modelId="{469AAF3C-94D3-FD48-987B-34604B7848FA}" type="pres">
      <dgm:prSet presAssocID="{DF20EE8B-1AA5-4219-B970-3BEFD9C15FED}" presName="rootText" presStyleLbl="node1" presStyleIdx="3" presStyleCnt="4"/>
      <dgm:spPr/>
      <dgm:t>
        <a:bodyPr/>
        <a:lstStyle/>
        <a:p>
          <a:endParaRPr lang="zh-CN" altLang="en-US"/>
        </a:p>
      </dgm:t>
    </dgm:pt>
    <dgm:pt modelId="{3BB14D60-77EB-9844-B975-6B9836E52322}" type="pres">
      <dgm:prSet presAssocID="{DF20EE8B-1AA5-4219-B970-3BEFD9C15FED}" presName="rootConnector" presStyleLbl="node1" presStyleIdx="3" presStyleCnt="4"/>
      <dgm:spPr/>
      <dgm:t>
        <a:bodyPr/>
        <a:lstStyle/>
        <a:p>
          <a:endParaRPr lang="zh-CN" altLang="en-US"/>
        </a:p>
      </dgm:t>
    </dgm:pt>
    <dgm:pt modelId="{1658B549-BC3A-7943-941E-1B36BE044EB9}" type="pres">
      <dgm:prSet presAssocID="{DF20EE8B-1AA5-4219-B970-3BEFD9C15FED}" presName="childShape" presStyleCnt="0"/>
      <dgm:spPr/>
      <dgm:t>
        <a:bodyPr/>
        <a:lstStyle/>
        <a:p>
          <a:endParaRPr lang="zh-CN" altLang="en-US"/>
        </a:p>
      </dgm:t>
    </dgm:pt>
    <dgm:pt modelId="{9541DD7A-B762-C145-AFC8-9D8D16BD0A2B}" type="pres">
      <dgm:prSet presAssocID="{5BC1BEC7-12E0-4276-B13D-533A5E9B5DF3}" presName="Name13" presStyleLbl="parChTrans1D2" presStyleIdx="8" presStyleCnt="11"/>
      <dgm:spPr/>
      <dgm:t>
        <a:bodyPr/>
        <a:lstStyle/>
        <a:p>
          <a:endParaRPr lang="zh-CN" altLang="en-US"/>
        </a:p>
      </dgm:t>
    </dgm:pt>
    <dgm:pt modelId="{8050972A-82BF-E345-9EF9-954D50162A5D}" type="pres">
      <dgm:prSet presAssocID="{84BB41D4-4FF9-413C-8FFF-43AB7BDED3F9}" presName="childText" presStyleLbl="bgAcc1" presStyleIdx="8" presStyleCnt="11">
        <dgm:presLayoutVars>
          <dgm:bulletEnabled val="1"/>
        </dgm:presLayoutVars>
      </dgm:prSet>
      <dgm:spPr/>
      <dgm:t>
        <a:bodyPr/>
        <a:lstStyle/>
        <a:p>
          <a:endParaRPr lang="zh-CN" altLang="en-US"/>
        </a:p>
      </dgm:t>
    </dgm:pt>
    <dgm:pt modelId="{CCED2818-159B-6E40-8003-362FC35E9F27}" type="pres">
      <dgm:prSet presAssocID="{36E62FA5-8E09-486B-B3EA-7153044CD361}" presName="Name13" presStyleLbl="parChTrans1D2" presStyleIdx="9" presStyleCnt="11"/>
      <dgm:spPr/>
      <dgm:t>
        <a:bodyPr/>
        <a:lstStyle/>
        <a:p>
          <a:endParaRPr lang="zh-CN" altLang="en-US"/>
        </a:p>
      </dgm:t>
    </dgm:pt>
    <dgm:pt modelId="{CE663DC6-8AEA-7647-AD34-8C4C8B94CC2B}" type="pres">
      <dgm:prSet presAssocID="{6BF67296-9C97-46CC-8CEC-0CCA4DEF6F25}" presName="childText" presStyleLbl="bgAcc1" presStyleIdx="9" presStyleCnt="11">
        <dgm:presLayoutVars>
          <dgm:bulletEnabled val="1"/>
        </dgm:presLayoutVars>
      </dgm:prSet>
      <dgm:spPr/>
      <dgm:t>
        <a:bodyPr/>
        <a:lstStyle/>
        <a:p>
          <a:endParaRPr lang="zh-CN" altLang="en-US"/>
        </a:p>
      </dgm:t>
    </dgm:pt>
    <dgm:pt modelId="{A3846DA2-3338-954A-A007-A174B2187E48}" type="pres">
      <dgm:prSet presAssocID="{492C38C2-7E67-4B30-B85F-A1D677D8F858}" presName="Name13" presStyleLbl="parChTrans1D2" presStyleIdx="10" presStyleCnt="11"/>
      <dgm:spPr/>
      <dgm:t>
        <a:bodyPr/>
        <a:lstStyle/>
        <a:p>
          <a:endParaRPr lang="zh-CN" altLang="en-US"/>
        </a:p>
      </dgm:t>
    </dgm:pt>
    <dgm:pt modelId="{A0EEAA82-9FC7-9441-8F4F-58A225F38552}" type="pres">
      <dgm:prSet presAssocID="{ABF418BB-500E-4438-89C2-498E997704D7}" presName="childText" presStyleLbl="bgAcc1" presStyleIdx="10" presStyleCnt="11">
        <dgm:presLayoutVars>
          <dgm:bulletEnabled val="1"/>
        </dgm:presLayoutVars>
      </dgm:prSet>
      <dgm:spPr/>
      <dgm:t>
        <a:bodyPr/>
        <a:lstStyle/>
        <a:p>
          <a:endParaRPr lang="zh-CN" altLang="en-US"/>
        </a:p>
      </dgm:t>
    </dgm:pt>
  </dgm:ptLst>
  <dgm:cxnLst>
    <dgm:cxn modelId="{F35D75D3-4DDF-41E8-BCA1-1B553061C340}" srcId="{4EC3C92F-AB69-4895-BF42-07590F9B98E2}" destId="{E0184213-4918-4DA8-94A3-9C9ABCD32726}" srcOrd="2" destOrd="0" parTransId="{25720C5E-A17E-4023-8372-F12E44F63515}" sibTransId="{A4ECE345-880A-4E98-BFF8-4F2CF235C680}"/>
    <dgm:cxn modelId="{80350044-54B0-0D4B-B8BE-C55C7F40ABAC}" type="presOf" srcId="{DF20EE8B-1AA5-4219-B970-3BEFD9C15FED}" destId="{3BB14D60-77EB-9844-B975-6B9836E52322}" srcOrd="1" destOrd="0" presId="urn:microsoft.com/office/officeart/2005/8/layout/hierarchy3"/>
    <dgm:cxn modelId="{5609E4C5-5259-D549-8851-7F4136313CFB}" type="presOf" srcId="{4E99FF16-3328-40A0-B58D-C9FB0A58C265}" destId="{4FF7C125-3796-9445-B0FF-A3B3CDC30F02}" srcOrd="0" destOrd="0" presId="urn:microsoft.com/office/officeart/2005/8/layout/hierarchy3"/>
    <dgm:cxn modelId="{BA508CBC-6017-F846-9956-7A757E59B1DA}" type="presOf" srcId="{4EC3C92F-AB69-4895-BF42-07590F9B98E2}" destId="{5D73AF47-1ED6-C445-9C1A-09FF3ECD5CCA}" srcOrd="0" destOrd="0" presId="urn:microsoft.com/office/officeart/2005/8/layout/hierarchy3"/>
    <dgm:cxn modelId="{CDBA45F6-8C0D-E845-872C-EE1F2B9238C3}" type="presOf" srcId="{FACFCCA0-F746-4380-A116-2A25997A64D5}" destId="{BDCCCAFF-D4C1-BB41-973D-F385FE5CD245}" srcOrd="1" destOrd="0" presId="urn:microsoft.com/office/officeart/2005/8/layout/hierarchy3"/>
    <dgm:cxn modelId="{6812789E-FD73-4D40-937D-E8FFCC8B230B}" type="presOf" srcId="{5BC1BEC7-12E0-4276-B13D-533A5E9B5DF3}" destId="{9541DD7A-B762-C145-AFC8-9D8D16BD0A2B}" srcOrd="0" destOrd="0" presId="urn:microsoft.com/office/officeart/2005/8/layout/hierarchy3"/>
    <dgm:cxn modelId="{CE0001DB-E5A8-4212-968C-D73D4E4B2487}" srcId="{DF20EE8B-1AA5-4219-B970-3BEFD9C15FED}" destId="{6BF67296-9C97-46CC-8CEC-0CCA4DEF6F25}" srcOrd="1" destOrd="0" parTransId="{36E62FA5-8E09-486B-B3EA-7153044CD361}" sibTransId="{F7BACC97-91D6-4065-BF57-5F86F8BC2EAF}"/>
    <dgm:cxn modelId="{012DB706-0678-8F4B-9273-A9C828C7A3C0}" type="presOf" srcId="{36E62FA5-8E09-486B-B3EA-7153044CD361}" destId="{CCED2818-159B-6E40-8003-362FC35E9F27}" srcOrd="0" destOrd="0" presId="urn:microsoft.com/office/officeart/2005/8/layout/hierarchy3"/>
    <dgm:cxn modelId="{AB457F33-61AB-48A9-AF5D-82E8FFFE2F87}" srcId="{4EC3C92F-AB69-4895-BF42-07590F9B98E2}" destId="{DF20EE8B-1AA5-4219-B970-3BEFD9C15FED}" srcOrd="3" destOrd="0" parTransId="{31F54C15-FC44-4397-9EAB-15BF6E2CF171}" sibTransId="{B5EF9C45-FEE7-4B52-B763-B1F3600F17ED}"/>
    <dgm:cxn modelId="{29A932AA-A2B6-467C-ABC5-F8562CD8FF45}" srcId="{4EC3C92F-AB69-4895-BF42-07590F9B98E2}" destId="{FACFCCA0-F746-4380-A116-2A25997A64D5}" srcOrd="0" destOrd="0" parTransId="{B8262AB8-64D0-4B80-AD1B-E5D7F9BB57B3}" sibTransId="{CD02F087-A005-4F9C-87BE-A05DA7DE2C42}"/>
    <dgm:cxn modelId="{CACBFA93-72D5-4728-B5F4-396318A1E810}" srcId="{FACFCCA0-F746-4380-A116-2A25997A64D5}" destId="{443D915B-E661-4A2C-A830-D7D3C6A37C85}" srcOrd="1" destOrd="0" parTransId="{2962FA78-2A5A-405D-BDA3-313B72D1A249}" sibTransId="{F0F51560-5BFC-4497-AFEA-7B4F25CB1238}"/>
    <dgm:cxn modelId="{BF8A14BE-3823-3245-88A7-83ACBE70B5C0}" type="presOf" srcId="{84BB41D4-4FF9-413C-8FFF-43AB7BDED3F9}" destId="{8050972A-82BF-E345-9EF9-954D50162A5D}" srcOrd="0" destOrd="0" presId="urn:microsoft.com/office/officeart/2005/8/layout/hierarchy3"/>
    <dgm:cxn modelId="{70B82808-8CC5-4946-BCEE-D882E6F39AE7}" srcId="{FACFCCA0-F746-4380-A116-2A25997A64D5}" destId="{03926C31-C724-44CF-A49E-C6AC3428F9EA}" srcOrd="0" destOrd="0" parTransId="{37D5738F-4089-42B4-8F17-6B8CB4D2A17C}" sibTransId="{0394960D-87CD-43A1-B915-B496D452F88F}"/>
    <dgm:cxn modelId="{86C510E8-2A28-4645-802E-5863CCC9CE1F}" type="presOf" srcId="{443D915B-E661-4A2C-A830-D7D3C6A37C85}" destId="{A9ACA852-79C4-F549-8E29-7D6DEEBB51E4}" srcOrd="0" destOrd="0" presId="urn:microsoft.com/office/officeart/2005/8/layout/hierarchy3"/>
    <dgm:cxn modelId="{FDD3ED4B-28B8-6945-9B4B-4C9DFCBFE72D}" type="presOf" srcId="{E0184213-4918-4DA8-94A3-9C9ABCD32726}" destId="{F9ECF6C9-EF49-F040-8420-0B9A559426A3}" srcOrd="1" destOrd="0" presId="urn:microsoft.com/office/officeart/2005/8/layout/hierarchy3"/>
    <dgm:cxn modelId="{91561E79-F491-3F4C-9863-073DAED5421A}" type="presOf" srcId="{048A788D-AFCF-48D1-8061-8852E9AFC44A}" destId="{09EDF714-6DDA-9A43-BD20-9407CBEC952E}" srcOrd="0" destOrd="0" presId="urn:microsoft.com/office/officeart/2005/8/layout/hierarchy3"/>
    <dgm:cxn modelId="{60977E70-7996-CE44-A2CA-1412845269D3}" type="presOf" srcId="{984751BA-CAAB-4C3D-8E19-4673E5C69805}" destId="{1EFC0D95-0BA8-1B43-B4DE-E102E39593E9}" srcOrd="0" destOrd="0" presId="urn:microsoft.com/office/officeart/2005/8/layout/hierarchy3"/>
    <dgm:cxn modelId="{D6F3EFA0-241B-0B48-B64B-3AB374DE1A05}" type="presOf" srcId="{2B2C654E-A268-4123-884E-63F3DC1426F7}" destId="{D4E5A88A-971D-4242-B353-A4C11A7BCF36}" srcOrd="0" destOrd="0" presId="urn:microsoft.com/office/officeart/2005/8/layout/hierarchy3"/>
    <dgm:cxn modelId="{C67DF9AA-A866-431A-9B2E-2E3DF9049DCE}" srcId="{FACFCCA0-F746-4380-A116-2A25997A64D5}" destId="{9E8BC311-7A36-4581-8661-C3AE37C7051B}" srcOrd="2" destOrd="0" parTransId="{0C353DAD-9FB6-45C9-8100-3AD18516C67B}" sibTransId="{BE9B4F22-49F2-4DEB-A09A-80914D831841}"/>
    <dgm:cxn modelId="{92042E31-3855-694D-9413-599C9BE02A00}" type="presOf" srcId="{E0184213-4918-4DA8-94A3-9C9ABCD32726}" destId="{90809A53-988E-2A4F-AD18-C6DA593B6EDE}" srcOrd="0" destOrd="0" presId="urn:microsoft.com/office/officeart/2005/8/layout/hierarchy3"/>
    <dgm:cxn modelId="{806ED701-5D67-2A41-8191-C6F38034CBA3}" type="presOf" srcId="{03926C31-C724-44CF-A49E-C6AC3428F9EA}" destId="{7B54AC62-8959-D24F-9438-617F881BE19B}" srcOrd="0" destOrd="0" presId="urn:microsoft.com/office/officeart/2005/8/layout/hierarchy3"/>
    <dgm:cxn modelId="{7324D1B6-196B-4674-8BC8-EBAAB64256BC}" srcId="{4EC3C92F-AB69-4895-BF42-07590F9B98E2}" destId="{4E99FF16-3328-40A0-B58D-C9FB0A58C265}" srcOrd="1" destOrd="0" parTransId="{C299453E-B871-497C-9E1D-14A18E24E752}" sibTransId="{DBE2FBB6-3859-42A8-A907-CF864A003031}"/>
    <dgm:cxn modelId="{E58DC38E-06BE-49D8-B565-558EA5BD870D}" srcId="{4E99FF16-3328-40A0-B58D-C9FB0A58C265}" destId="{418B21E1-2230-4F5A-9941-C07C9B013929}" srcOrd="2" destOrd="0" parTransId="{BFD2FA07-3A5B-4BFF-9B2E-631A5A6159E9}" sibTransId="{9A3C5428-8315-42BA-8ABA-8EAB0A73E749}"/>
    <dgm:cxn modelId="{25F44B8E-669A-4FAA-BD1B-B078B6387AF2}" srcId="{E0184213-4918-4DA8-94A3-9C9ABCD32726}" destId="{C289F8F4-141C-4794-89B7-474B542F03C5}" srcOrd="1" destOrd="0" parTransId="{048A788D-AFCF-48D1-8061-8852E9AFC44A}" sibTransId="{B64C90FD-EE10-4AD2-B464-0AB3C08E2E31}"/>
    <dgm:cxn modelId="{DC8CFE91-2097-DB48-A151-00116C45CBE1}" type="presOf" srcId="{DF20EE8B-1AA5-4219-B970-3BEFD9C15FED}" destId="{469AAF3C-94D3-FD48-987B-34604B7848FA}" srcOrd="0" destOrd="0" presId="urn:microsoft.com/office/officeart/2005/8/layout/hierarchy3"/>
    <dgm:cxn modelId="{9C16C383-B9FB-744A-96B4-3A8AF207FDDB}" type="presOf" srcId="{BFD2FA07-3A5B-4BFF-9B2E-631A5A6159E9}" destId="{11EFF24F-5921-FE41-B62D-D2B93D82A53C}" srcOrd="0" destOrd="0" presId="urn:microsoft.com/office/officeart/2005/8/layout/hierarchy3"/>
    <dgm:cxn modelId="{4CA84E0C-4ED3-C341-A970-F5055B0F6645}" type="presOf" srcId="{96D73D3F-8C83-4B10-86E6-59B3D287BC94}" destId="{F5A068BA-C617-A040-97D2-64A074156DED}" srcOrd="0" destOrd="0" presId="urn:microsoft.com/office/officeart/2005/8/layout/hierarchy3"/>
    <dgm:cxn modelId="{7925C250-B84D-7B43-A35F-6A6F5F953A2A}" type="presOf" srcId="{418B21E1-2230-4F5A-9941-C07C9B013929}" destId="{82D2F315-3BCC-3240-BBAC-F4DA10F3472E}" srcOrd="0" destOrd="0" presId="urn:microsoft.com/office/officeart/2005/8/layout/hierarchy3"/>
    <dgm:cxn modelId="{9C8C72B6-D92E-E142-8F41-D7D8EDC0B065}" type="presOf" srcId="{0C353DAD-9FB6-45C9-8100-3AD18516C67B}" destId="{1ADDDE6D-65C1-E243-BFFD-904623E3725C}" srcOrd="0" destOrd="0" presId="urn:microsoft.com/office/officeart/2005/8/layout/hierarchy3"/>
    <dgm:cxn modelId="{433217BE-2D39-4C50-89F3-936328026394}" srcId="{DF20EE8B-1AA5-4219-B970-3BEFD9C15FED}" destId="{84BB41D4-4FF9-413C-8FFF-43AB7BDED3F9}" srcOrd="0" destOrd="0" parTransId="{5BC1BEC7-12E0-4276-B13D-533A5E9B5DF3}" sibTransId="{F61FD106-1D8F-46E5-986C-DE015D90024B}"/>
    <dgm:cxn modelId="{CE7360FF-1F00-AB44-88E5-89C8018471DE}" type="presOf" srcId="{ABF418BB-500E-4438-89C2-498E997704D7}" destId="{A0EEAA82-9FC7-9441-8F4F-58A225F38552}" srcOrd="0" destOrd="0" presId="urn:microsoft.com/office/officeart/2005/8/layout/hierarchy3"/>
    <dgm:cxn modelId="{AB65218C-F3DE-C841-9BB6-928281976425}" type="presOf" srcId="{2962FA78-2A5A-405D-BDA3-313B72D1A249}" destId="{BF7E6BD5-ACC7-4C46-9AEC-1AB0119E826E}" srcOrd="0" destOrd="0" presId="urn:microsoft.com/office/officeart/2005/8/layout/hierarchy3"/>
    <dgm:cxn modelId="{C6077DBF-63BB-8647-B27F-2558556E5209}" type="presOf" srcId="{27265EDA-7DBF-452B-B483-D5E90E343C01}" destId="{E96CEC38-6C86-C14C-AA3C-DCD83A92CE46}" srcOrd="0" destOrd="0" presId="urn:microsoft.com/office/officeart/2005/8/layout/hierarchy3"/>
    <dgm:cxn modelId="{97270B8F-2458-4D49-9182-7B0E92EEE1D4}" type="presOf" srcId="{4E99FF16-3328-40A0-B58D-C9FB0A58C265}" destId="{AC6D5F90-BF4F-3C46-94B6-39A778316A44}" srcOrd="1" destOrd="0" presId="urn:microsoft.com/office/officeart/2005/8/layout/hierarchy3"/>
    <dgm:cxn modelId="{B8F22926-47FC-49C6-996B-99EC4BC9CDB1}" srcId="{4E99FF16-3328-40A0-B58D-C9FB0A58C265}" destId="{9E734A29-CA4B-4DC3-A385-B3C8EFCE6F71}" srcOrd="0" destOrd="0" parTransId="{984751BA-CAAB-4C3D-8E19-4673E5C69805}" sibTransId="{AFEFD3D4-02D3-47BF-83B1-2A3506A84B6D}"/>
    <dgm:cxn modelId="{43394602-8CA5-4926-BE9D-D8579E0F4FC2}" srcId="{E0184213-4918-4DA8-94A3-9C9ABCD32726}" destId="{27265EDA-7DBF-452B-B483-D5E90E343C01}" srcOrd="0" destOrd="0" parTransId="{DBE4427D-01B5-41DC-BB63-5D810E225142}" sibTransId="{5E32B56D-D825-459F-8386-848AB153619A}"/>
    <dgm:cxn modelId="{F65899BE-0D7A-4A4A-9163-EF04F8B1A24F}" type="presOf" srcId="{DBE4427D-01B5-41DC-BB63-5D810E225142}" destId="{523759CC-7648-A64F-B919-F13E75DC660A}" srcOrd="0" destOrd="0" presId="urn:microsoft.com/office/officeart/2005/8/layout/hierarchy3"/>
    <dgm:cxn modelId="{E45A07A9-0AC4-A54C-A1EA-F4BA7AD773A1}" type="presOf" srcId="{6BF67296-9C97-46CC-8CEC-0CCA4DEF6F25}" destId="{CE663DC6-8AEA-7647-AD34-8C4C8B94CC2B}" srcOrd="0" destOrd="0" presId="urn:microsoft.com/office/officeart/2005/8/layout/hierarchy3"/>
    <dgm:cxn modelId="{EB688B0C-973E-4D46-B87E-96CCCAC5AED6}" type="presOf" srcId="{FACFCCA0-F746-4380-A116-2A25997A64D5}" destId="{2AD93EBF-9648-1E47-96F2-7C8523DBDC3F}" srcOrd="0" destOrd="0" presId="urn:microsoft.com/office/officeart/2005/8/layout/hierarchy3"/>
    <dgm:cxn modelId="{4057BE49-807B-4ED8-AA16-7B2834364AC9}" srcId="{4E99FF16-3328-40A0-B58D-C9FB0A58C265}" destId="{2B2C654E-A268-4123-884E-63F3DC1426F7}" srcOrd="1" destOrd="0" parTransId="{96D73D3F-8C83-4B10-86E6-59B3D287BC94}" sibTransId="{B44D00C5-706B-4846-87BE-2FBE08F19B4A}"/>
    <dgm:cxn modelId="{BAFF4D18-2911-4833-9310-3512F56B0935}" srcId="{DF20EE8B-1AA5-4219-B970-3BEFD9C15FED}" destId="{ABF418BB-500E-4438-89C2-498E997704D7}" srcOrd="2" destOrd="0" parTransId="{492C38C2-7E67-4B30-B85F-A1D677D8F858}" sibTransId="{0DEA14F2-609C-427D-8DE1-5C78DD2956C7}"/>
    <dgm:cxn modelId="{ED1FECB6-9BE5-E848-AB10-44FF31D066A9}" type="presOf" srcId="{37D5738F-4089-42B4-8F17-6B8CB4D2A17C}" destId="{B9B63CF4-E54F-9F41-A066-772CD7131458}" srcOrd="0" destOrd="0" presId="urn:microsoft.com/office/officeart/2005/8/layout/hierarchy3"/>
    <dgm:cxn modelId="{E3B99366-8BB5-4C41-8843-F054F8B869EC}" type="presOf" srcId="{9E734A29-CA4B-4DC3-A385-B3C8EFCE6F71}" destId="{5F7AF3F0-CBCB-CB41-8696-AC2FE1C92BAF}" srcOrd="0" destOrd="0" presId="urn:microsoft.com/office/officeart/2005/8/layout/hierarchy3"/>
    <dgm:cxn modelId="{2A2C71CC-DC9A-5847-BBB4-96B769C52448}" type="presOf" srcId="{9E8BC311-7A36-4581-8661-C3AE37C7051B}" destId="{F143F294-3AB5-3048-84D5-976DED5449F9}" srcOrd="0" destOrd="0" presId="urn:microsoft.com/office/officeart/2005/8/layout/hierarchy3"/>
    <dgm:cxn modelId="{74610866-C2B8-1942-81A6-68BD8530491C}" type="presOf" srcId="{C289F8F4-141C-4794-89B7-474B542F03C5}" destId="{8C3AD618-72E7-194D-BF82-3673E6A92DE8}" srcOrd="0" destOrd="0" presId="urn:microsoft.com/office/officeart/2005/8/layout/hierarchy3"/>
    <dgm:cxn modelId="{767DCD1B-3FDA-3041-91DC-9AF3CBD7CAEA}" type="presOf" srcId="{492C38C2-7E67-4B30-B85F-A1D677D8F858}" destId="{A3846DA2-3338-954A-A007-A174B2187E48}" srcOrd="0" destOrd="0" presId="urn:microsoft.com/office/officeart/2005/8/layout/hierarchy3"/>
    <dgm:cxn modelId="{54C53388-4208-CA4D-B35A-F9D3EA42CC80}" type="presParOf" srcId="{5D73AF47-1ED6-C445-9C1A-09FF3ECD5CCA}" destId="{719A1EF9-E3F0-CF4D-A209-1FF4FA50C932}" srcOrd="0" destOrd="0" presId="urn:microsoft.com/office/officeart/2005/8/layout/hierarchy3"/>
    <dgm:cxn modelId="{A17693F5-D9C8-C944-B13B-CBC021D74F1A}" type="presParOf" srcId="{719A1EF9-E3F0-CF4D-A209-1FF4FA50C932}" destId="{F6914414-66C2-FB49-92A4-A82D434AC1B6}" srcOrd="0" destOrd="0" presId="urn:microsoft.com/office/officeart/2005/8/layout/hierarchy3"/>
    <dgm:cxn modelId="{C5C564FD-BC61-AD42-858B-9F96364C24B1}" type="presParOf" srcId="{F6914414-66C2-FB49-92A4-A82D434AC1B6}" destId="{2AD93EBF-9648-1E47-96F2-7C8523DBDC3F}" srcOrd="0" destOrd="0" presId="urn:microsoft.com/office/officeart/2005/8/layout/hierarchy3"/>
    <dgm:cxn modelId="{AED32203-203B-8C45-B963-3B8E4943F96F}" type="presParOf" srcId="{F6914414-66C2-FB49-92A4-A82D434AC1B6}" destId="{BDCCCAFF-D4C1-BB41-973D-F385FE5CD245}" srcOrd="1" destOrd="0" presId="urn:microsoft.com/office/officeart/2005/8/layout/hierarchy3"/>
    <dgm:cxn modelId="{D1C69F5E-523A-1F45-A383-DF60AD72E67D}" type="presParOf" srcId="{719A1EF9-E3F0-CF4D-A209-1FF4FA50C932}" destId="{BEABA03B-7706-FC4D-AC76-DFA53BE3348F}" srcOrd="1" destOrd="0" presId="urn:microsoft.com/office/officeart/2005/8/layout/hierarchy3"/>
    <dgm:cxn modelId="{8C351595-E54A-3B40-87E5-5710D62ACA12}" type="presParOf" srcId="{BEABA03B-7706-FC4D-AC76-DFA53BE3348F}" destId="{B9B63CF4-E54F-9F41-A066-772CD7131458}" srcOrd="0" destOrd="0" presId="urn:microsoft.com/office/officeart/2005/8/layout/hierarchy3"/>
    <dgm:cxn modelId="{CD727889-D9B6-7C42-868A-07B3C5635831}" type="presParOf" srcId="{BEABA03B-7706-FC4D-AC76-DFA53BE3348F}" destId="{7B54AC62-8959-D24F-9438-617F881BE19B}" srcOrd="1" destOrd="0" presId="urn:microsoft.com/office/officeart/2005/8/layout/hierarchy3"/>
    <dgm:cxn modelId="{62F0160F-E4EE-F448-8349-EFAAE3CCE8D2}" type="presParOf" srcId="{BEABA03B-7706-FC4D-AC76-DFA53BE3348F}" destId="{BF7E6BD5-ACC7-4C46-9AEC-1AB0119E826E}" srcOrd="2" destOrd="0" presId="urn:microsoft.com/office/officeart/2005/8/layout/hierarchy3"/>
    <dgm:cxn modelId="{619ED49F-6A4C-7B44-A3CC-E771BF95A801}" type="presParOf" srcId="{BEABA03B-7706-FC4D-AC76-DFA53BE3348F}" destId="{A9ACA852-79C4-F549-8E29-7D6DEEBB51E4}" srcOrd="3" destOrd="0" presId="urn:microsoft.com/office/officeart/2005/8/layout/hierarchy3"/>
    <dgm:cxn modelId="{8FFF1617-C9C2-4845-826E-FFF9AC344D85}" type="presParOf" srcId="{BEABA03B-7706-FC4D-AC76-DFA53BE3348F}" destId="{1ADDDE6D-65C1-E243-BFFD-904623E3725C}" srcOrd="4" destOrd="0" presId="urn:microsoft.com/office/officeart/2005/8/layout/hierarchy3"/>
    <dgm:cxn modelId="{0FDF5FD2-BD06-C94E-94B5-3D8B1CF9C138}" type="presParOf" srcId="{BEABA03B-7706-FC4D-AC76-DFA53BE3348F}" destId="{F143F294-3AB5-3048-84D5-976DED5449F9}" srcOrd="5" destOrd="0" presId="urn:microsoft.com/office/officeart/2005/8/layout/hierarchy3"/>
    <dgm:cxn modelId="{E3506D49-AECA-1D44-B52A-333B87F8C041}" type="presParOf" srcId="{5D73AF47-1ED6-C445-9C1A-09FF3ECD5CCA}" destId="{DA73A90A-9315-A541-A0F0-E5FD51795494}" srcOrd="1" destOrd="0" presId="urn:microsoft.com/office/officeart/2005/8/layout/hierarchy3"/>
    <dgm:cxn modelId="{2552FB04-F7CC-5A4A-8CAC-2FCE1E5B0B0B}" type="presParOf" srcId="{DA73A90A-9315-A541-A0F0-E5FD51795494}" destId="{8F003F72-00F0-D648-B29E-3E3336A03E7D}" srcOrd="0" destOrd="0" presId="urn:microsoft.com/office/officeart/2005/8/layout/hierarchy3"/>
    <dgm:cxn modelId="{E9039D83-84F0-1441-A61A-871B45E30FB5}" type="presParOf" srcId="{8F003F72-00F0-D648-B29E-3E3336A03E7D}" destId="{4FF7C125-3796-9445-B0FF-A3B3CDC30F02}" srcOrd="0" destOrd="0" presId="urn:microsoft.com/office/officeart/2005/8/layout/hierarchy3"/>
    <dgm:cxn modelId="{FE33D8C9-0830-9648-B726-9CD84560B85F}" type="presParOf" srcId="{8F003F72-00F0-D648-B29E-3E3336A03E7D}" destId="{AC6D5F90-BF4F-3C46-94B6-39A778316A44}" srcOrd="1" destOrd="0" presId="urn:microsoft.com/office/officeart/2005/8/layout/hierarchy3"/>
    <dgm:cxn modelId="{19A67C51-7621-3F4F-8126-28D23F07A08E}" type="presParOf" srcId="{DA73A90A-9315-A541-A0F0-E5FD51795494}" destId="{89332397-29CB-764E-B3DB-ACD21B9B6D7B}" srcOrd="1" destOrd="0" presId="urn:microsoft.com/office/officeart/2005/8/layout/hierarchy3"/>
    <dgm:cxn modelId="{9701E9B4-2EB6-6043-B961-99DA95116799}" type="presParOf" srcId="{89332397-29CB-764E-B3DB-ACD21B9B6D7B}" destId="{1EFC0D95-0BA8-1B43-B4DE-E102E39593E9}" srcOrd="0" destOrd="0" presId="urn:microsoft.com/office/officeart/2005/8/layout/hierarchy3"/>
    <dgm:cxn modelId="{1EAD0FE9-EF86-E94C-B9B9-9EDEB38A508E}" type="presParOf" srcId="{89332397-29CB-764E-B3DB-ACD21B9B6D7B}" destId="{5F7AF3F0-CBCB-CB41-8696-AC2FE1C92BAF}" srcOrd="1" destOrd="0" presId="urn:microsoft.com/office/officeart/2005/8/layout/hierarchy3"/>
    <dgm:cxn modelId="{CC6263C3-CAE5-E346-B24E-30AEED9DBE47}" type="presParOf" srcId="{89332397-29CB-764E-B3DB-ACD21B9B6D7B}" destId="{F5A068BA-C617-A040-97D2-64A074156DED}" srcOrd="2" destOrd="0" presId="urn:microsoft.com/office/officeart/2005/8/layout/hierarchy3"/>
    <dgm:cxn modelId="{5F5C5169-00D5-8B4E-A494-D576EB03FBE2}" type="presParOf" srcId="{89332397-29CB-764E-B3DB-ACD21B9B6D7B}" destId="{D4E5A88A-971D-4242-B353-A4C11A7BCF36}" srcOrd="3" destOrd="0" presId="urn:microsoft.com/office/officeart/2005/8/layout/hierarchy3"/>
    <dgm:cxn modelId="{F3878FBC-5126-6F40-B3ED-79F1A134B945}" type="presParOf" srcId="{89332397-29CB-764E-B3DB-ACD21B9B6D7B}" destId="{11EFF24F-5921-FE41-B62D-D2B93D82A53C}" srcOrd="4" destOrd="0" presId="urn:microsoft.com/office/officeart/2005/8/layout/hierarchy3"/>
    <dgm:cxn modelId="{0E357148-3594-794B-96B0-DEAD3C5E0641}" type="presParOf" srcId="{89332397-29CB-764E-B3DB-ACD21B9B6D7B}" destId="{82D2F315-3BCC-3240-BBAC-F4DA10F3472E}" srcOrd="5" destOrd="0" presId="urn:microsoft.com/office/officeart/2005/8/layout/hierarchy3"/>
    <dgm:cxn modelId="{FD89E9CB-5BDA-2F4D-8D8D-794BCDEC3A97}" type="presParOf" srcId="{5D73AF47-1ED6-C445-9C1A-09FF3ECD5CCA}" destId="{45A854F5-C46C-374D-8DC4-CE18B9810481}" srcOrd="2" destOrd="0" presId="urn:microsoft.com/office/officeart/2005/8/layout/hierarchy3"/>
    <dgm:cxn modelId="{504788B2-FD0E-2D4C-8745-581AAB7DF07B}" type="presParOf" srcId="{45A854F5-C46C-374D-8DC4-CE18B9810481}" destId="{F9BACBB5-1BE7-2643-9D0F-3991775371AD}" srcOrd="0" destOrd="0" presId="urn:microsoft.com/office/officeart/2005/8/layout/hierarchy3"/>
    <dgm:cxn modelId="{BD02811C-055B-E549-992B-F74BD6CF51A6}" type="presParOf" srcId="{F9BACBB5-1BE7-2643-9D0F-3991775371AD}" destId="{90809A53-988E-2A4F-AD18-C6DA593B6EDE}" srcOrd="0" destOrd="0" presId="urn:microsoft.com/office/officeart/2005/8/layout/hierarchy3"/>
    <dgm:cxn modelId="{11E8761B-BA74-484A-8178-D6C07BCC7BCF}" type="presParOf" srcId="{F9BACBB5-1BE7-2643-9D0F-3991775371AD}" destId="{F9ECF6C9-EF49-F040-8420-0B9A559426A3}" srcOrd="1" destOrd="0" presId="urn:microsoft.com/office/officeart/2005/8/layout/hierarchy3"/>
    <dgm:cxn modelId="{F9FC26EC-2846-3A41-A502-45027A5DFF95}" type="presParOf" srcId="{45A854F5-C46C-374D-8DC4-CE18B9810481}" destId="{24DC59CD-9907-2A4F-8D89-49656FDB0C18}" srcOrd="1" destOrd="0" presId="urn:microsoft.com/office/officeart/2005/8/layout/hierarchy3"/>
    <dgm:cxn modelId="{A6FE90CD-D617-AF45-9FC7-7A5F51D01CC9}" type="presParOf" srcId="{24DC59CD-9907-2A4F-8D89-49656FDB0C18}" destId="{523759CC-7648-A64F-B919-F13E75DC660A}" srcOrd="0" destOrd="0" presId="urn:microsoft.com/office/officeart/2005/8/layout/hierarchy3"/>
    <dgm:cxn modelId="{3BA2D7A1-E78C-DA4E-93B1-6AE0F3BE6C43}" type="presParOf" srcId="{24DC59CD-9907-2A4F-8D89-49656FDB0C18}" destId="{E96CEC38-6C86-C14C-AA3C-DCD83A92CE46}" srcOrd="1" destOrd="0" presId="urn:microsoft.com/office/officeart/2005/8/layout/hierarchy3"/>
    <dgm:cxn modelId="{7279107C-A8A7-0045-9E91-969E41E04070}" type="presParOf" srcId="{24DC59CD-9907-2A4F-8D89-49656FDB0C18}" destId="{09EDF714-6DDA-9A43-BD20-9407CBEC952E}" srcOrd="2" destOrd="0" presId="urn:microsoft.com/office/officeart/2005/8/layout/hierarchy3"/>
    <dgm:cxn modelId="{07A85CA2-CB58-1F42-AA23-FC4DD555BD7D}" type="presParOf" srcId="{24DC59CD-9907-2A4F-8D89-49656FDB0C18}" destId="{8C3AD618-72E7-194D-BF82-3673E6A92DE8}" srcOrd="3" destOrd="0" presId="urn:microsoft.com/office/officeart/2005/8/layout/hierarchy3"/>
    <dgm:cxn modelId="{07A3BDBA-8517-F843-9228-036D12CD1C9B}" type="presParOf" srcId="{5D73AF47-1ED6-C445-9C1A-09FF3ECD5CCA}" destId="{41FF3F19-EB2B-1C4C-AF55-935E21DD1C1C}" srcOrd="3" destOrd="0" presId="urn:microsoft.com/office/officeart/2005/8/layout/hierarchy3"/>
    <dgm:cxn modelId="{F1A44210-A098-5A47-9083-2EFC7DABF6EC}" type="presParOf" srcId="{41FF3F19-EB2B-1C4C-AF55-935E21DD1C1C}" destId="{E86D12FE-6A79-0547-90BF-401876BFE8BB}" srcOrd="0" destOrd="0" presId="urn:microsoft.com/office/officeart/2005/8/layout/hierarchy3"/>
    <dgm:cxn modelId="{E7197644-E418-3642-AE6B-89F3693197D4}" type="presParOf" srcId="{E86D12FE-6A79-0547-90BF-401876BFE8BB}" destId="{469AAF3C-94D3-FD48-987B-34604B7848FA}" srcOrd="0" destOrd="0" presId="urn:microsoft.com/office/officeart/2005/8/layout/hierarchy3"/>
    <dgm:cxn modelId="{9FC03B3D-18FA-BA48-B493-4E79724B3117}" type="presParOf" srcId="{E86D12FE-6A79-0547-90BF-401876BFE8BB}" destId="{3BB14D60-77EB-9844-B975-6B9836E52322}" srcOrd="1" destOrd="0" presId="urn:microsoft.com/office/officeart/2005/8/layout/hierarchy3"/>
    <dgm:cxn modelId="{DDF28329-CFD2-714D-B8EF-C3E4BE978DBB}" type="presParOf" srcId="{41FF3F19-EB2B-1C4C-AF55-935E21DD1C1C}" destId="{1658B549-BC3A-7943-941E-1B36BE044EB9}" srcOrd="1" destOrd="0" presId="urn:microsoft.com/office/officeart/2005/8/layout/hierarchy3"/>
    <dgm:cxn modelId="{9113D7FE-5DBA-DA4E-8611-C48AC28BBC31}" type="presParOf" srcId="{1658B549-BC3A-7943-941E-1B36BE044EB9}" destId="{9541DD7A-B762-C145-AFC8-9D8D16BD0A2B}" srcOrd="0" destOrd="0" presId="urn:microsoft.com/office/officeart/2005/8/layout/hierarchy3"/>
    <dgm:cxn modelId="{4875E166-CCB9-904C-B5B7-9EF88F46F636}" type="presParOf" srcId="{1658B549-BC3A-7943-941E-1B36BE044EB9}" destId="{8050972A-82BF-E345-9EF9-954D50162A5D}" srcOrd="1" destOrd="0" presId="urn:microsoft.com/office/officeart/2005/8/layout/hierarchy3"/>
    <dgm:cxn modelId="{F7DDCD66-90B7-7143-83F9-3312D4E7E034}" type="presParOf" srcId="{1658B549-BC3A-7943-941E-1B36BE044EB9}" destId="{CCED2818-159B-6E40-8003-362FC35E9F27}" srcOrd="2" destOrd="0" presId="urn:microsoft.com/office/officeart/2005/8/layout/hierarchy3"/>
    <dgm:cxn modelId="{5244C3C3-E213-A244-B6B2-827B5BED8077}" type="presParOf" srcId="{1658B549-BC3A-7943-941E-1B36BE044EB9}" destId="{CE663DC6-8AEA-7647-AD34-8C4C8B94CC2B}" srcOrd="3" destOrd="0" presId="urn:microsoft.com/office/officeart/2005/8/layout/hierarchy3"/>
    <dgm:cxn modelId="{E617EA91-4B92-8445-B5E9-3A60A9732D3A}" type="presParOf" srcId="{1658B549-BC3A-7943-941E-1B36BE044EB9}" destId="{A3846DA2-3338-954A-A007-A174B2187E48}" srcOrd="4" destOrd="0" presId="urn:microsoft.com/office/officeart/2005/8/layout/hierarchy3"/>
    <dgm:cxn modelId="{7B7BE3AD-D14A-8E46-934E-987681788454}" type="presParOf" srcId="{1658B549-BC3A-7943-941E-1B36BE044EB9}" destId="{A0EEAA82-9FC7-9441-8F4F-58A225F38552}" srcOrd="5" destOrd="0" presId="urn:microsoft.com/office/officeart/2005/8/layout/hierarchy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7B96377-B3C5-40FD-8178-2BF1E7E320A1}"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zh-CN" altLang="en-US"/>
        </a:p>
      </dgm:t>
    </dgm:pt>
    <dgm:pt modelId="{F52B3627-EC94-4906-80FD-208E7FD1BBD1}">
      <dgm:prSet phldrT="[文本]" custT="1"/>
      <dgm:spPr/>
      <dgm:t>
        <a:bodyPr/>
        <a:lstStyle/>
        <a:p>
          <a:r>
            <a:rPr lang="zh-CN" altLang="en-US" sz="1800" dirty="0" smtClean="0">
              <a:latin typeface="微软雅黑" panose="020B0503020204020204" pitchFamily="34" charset="-122"/>
              <a:ea typeface="微软雅黑" panose="020B0503020204020204" pitchFamily="34" charset="-122"/>
            </a:rPr>
            <a:t>爱因斯坦</a:t>
          </a:r>
          <a:r>
            <a:rPr lang="en-US" altLang="zh-CN" sz="1800" dirty="0" smtClean="0">
              <a:latin typeface="微软雅黑" panose="020B0503020204020204" pitchFamily="34" charset="-122"/>
              <a:ea typeface="微软雅黑" panose="020B0503020204020204" pitchFamily="34" charset="-122"/>
            </a:rPr>
            <a:t>1</a:t>
          </a:r>
          <a:endParaRPr lang="zh-CN" altLang="en-US" sz="1800" dirty="0">
            <a:latin typeface="微软雅黑" panose="020B0503020204020204" pitchFamily="34" charset="-122"/>
            <a:ea typeface="微软雅黑" panose="020B0503020204020204" pitchFamily="34" charset="-122"/>
          </a:endParaRPr>
        </a:p>
      </dgm:t>
    </dgm:pt>
    <dgm:pt modelId="{FF2C8E6F-B521-4F8A-9EA2-6AA010B29E54}" type="parTrans" cxnId="{4C915DBA-3D58-443E-9F32-753EE19825FA}">
      <dgm:prSet/>
      <dgm:spPr/>
      <dgm:t>
        <a:bodyPr/>
        <a:lstStyle/>
        <a:p>
          <a:endParaRPr lang="zh-CN" altLang="en-US" sz="2800">
            <a:latin typeface="+mj-ea"/>
            <a:ea typeface="+mj-ea"/>
          </a:endParaRPr>
        </a:p>
      </dgm:t>
    </dgm:pt>
    <dgm:pt modelId="{00E02BD4-3F1A-4854-A344-AD6DDE76C76E}" type="sibTrans" cxnId="{4C915DBA-3D58-443E-9F32-753EE19825FA}">
      <dgm:prSet/>
      <dgm:spPr/>
      <dgm:t>
        <a:bodyPr/>
        <a:lstStyle/>
        <a:p>
          <a:endParaRPr lang="zh-CN" altLang="en-US" sz="2800">
            <a:latin typeface="+mj-ea"/>
            <a:ea typeface="+mj-ea"/>
          </a:endParaRPr>
        </a:p>
      </dgm:t>
    </dgm:pt>
    <dgm:pt modelId="{78541C02-2086-436D-807A-D46F322EE64C}">
      <dgm:prSet phldrT="[文本]" custT="1"/>
      <dgm:spPr/>
      <dgm:t>
        <a:bodyPr/>
        <a:lstStyle/>
        <a:p>
          <a:r>
            <a:rPr lang="zh-CN" altLang="en-US" sz="1800" dirty="0" smtClean="0">
              <a:latin typeface="微软雅黑" panose="020B0503020204020204" pitchFamily="34" charset="-122"/>
              <a:ea typeface="微软雅黑" panose="020B0503020204020204" pitchFamily="34" charset="-122"/>
            </a:rPr>
            <a:t>爱因斯坦</a:t>
          </a:r>
          <a:r>
            <a:rPr lang="en-US" altLang="zh-CN" sz="1800" dirty="0" smtClean="0">
              <a:latin typeface="微软雅黑" panose="020B0503020204020204" pitchFamily="34" charset="-122"/>
              <a:ea typeface="微软雅黑" panose="020B0503020204020204" pitchFamily="34" charset="-122"/>
            </a:rPr>
            <a:t>2</a:t>
          </a:r>
          <a:endParaRPr lang="zh-CN" altLang="en-US" sz="1800" dirty="0">
            <a:latin typeface="微软雅黑" panose="020B0503020204020204" pitchFamily="34" charset="-122"/>
            <a:ea typeface="微软雅黑" panose="020B0503020204020204" pitchFamily="34" charset="-122"/>
          </a:endParaRPr>
        </a:p>
      </dgm:t>
    </dgm:pt>
    <dgm:pt modelId="{2A81A676-C852-4018-8B67-30DCE71913C2}" type="parTrans" cxnId="{1E973E20-10C6-48D4-B9B9-32791583F462}">
      <dgm:prSet/>
      <dgm:spPr/>
      <dgm:t>
        <a:bodyPr/>
        <a:lstStyle/>
        <a:p>
          <a:endParaRPr lang="zh-CN" altLang="en-US" sz="2800">
            <a:latin typeface="+mj-ea"/>
            <a:ea typeface="+mj-ea"/>
          </a:endParaRPr>
        </a:p>
      </dgm:t>
    </dgm:pt>
    <dgm:pt modelId="{90BC34FD-440F-45E4-8EEC-4D433D7556B6}" type="sibTrans" cxnId="{1E973E20-10C6-48D4-B9B9-32791583F462}">
      <dgm:prSet/>
      <dgm:spPr/>
      <dgm:t>
        <a:bodyPr/>
        <a:lstStyle/>
        <a:p>
          <a:endParaRPr lang="zh-CN" altLang="en-US" sz="2800">
            <a:latin typeface="+mj-ea"/>
            <a:ea typeface="+mj-ea"/>
          </a:endParaRPr>
        </a:p>
      </dgm:t>
    </dgm:pt>
    <dgm:pt modelId="{C3A735A4-2223-4ED5-A3D5-5A4BFE7A4364}">
      <dgm:prSet phldrT="[文本]" custT="1"/>
      <dgm:spPr/>
      <dgm:t>
        <a:bodyPr/>
        <a:lstStyle/>
        <a:p>
          <a:r>
            <a:rPr lang="zh-CN" altLang="en-US" sz="1800" dirty="0" smtClean="0">
              <a:latin typeface="微软雅黑" panose="020B0503020204020204" pitchFamily="34" charset="-122"/>
              <a:ea typeface="微软雅黑" panose="020B0503020204020204" pitchFamily="34" charset="-122"/>
            </a:rPr>
            <a:t>爱因斯坦</a:t>
          </a:r>
          <a:r>
            <a:rPr lang="en-US" altLang="zh-CN" sz="1800" dirty="0" smtClean="0">
              <a:latin typeface="微软雅黑" panose="020B0503020204020204" pitchFamily="34" charset="-122"/>
              <a:ea typeface="微软雅黑" panose="020B0503020204020204" pitchFamily="34" charset="-122"/>
            </a:rPr>
            <a:t>3</a:t>
          </a:r>
          <a:endParaRPr lang="zh-CN" altLang="en-US" sz="1800" dirty="0">
            <a:latin typeface="微软雅黑" panose="020B0503020204020204" pitchFamily="34" charset="-122"/>
            <a:ea typeface="微软雅黑" panose="020B0503020204020204" pitchFamily="34" charset="-122"/>
          </a:endParaRPr>
        </a:p>
      </dgm:t>
    </dgm:pt>
    <dgm:pt modelId="{FECBD721-1724-43DB-A227-098FB220DB30}" type="parTrans" cxnId="{907F2860-6376-493A-BF41-78C592CF36D2}">
      <dgm:prSet/>
      <dgm:spPr/>
      <dgm:t>
        <a:bodyPr/>
        <a:lstStyle/>
        <a:p>
          <a:endParaRPr lang="zh-CN" altLang="en-US" sz="2800">
            <a:latin typeface="+mj-ea"/>
            <a:ea typeface="+mj-ea"/>
          </a:endParaRPr>
        </a:p>
      </dgm:t>
    </dgm:pt>
    <dgm:pt modelId="{DDAB3C03-F9C8-449C-86BD-99607FD46169}" type="sibTrans" cxnId="{907F2860-6376-493A-BF41-78C592CF36D2}">
      <dgm:prSet/>
      <dgm:spPr/>
      <dgm:t>
        <a:bodyPr/>
        <a:lstStyle/>
        <a:p>
          <a:endParaRPr lang="zh-CN" altLang="en-US" sz="2800">
            <a:latin typeface="+mj-ea"/>
            <a:ea typeface="+mj-ea"/>
          </a:endParaRPr>
        </a:p>
      </dgm:t>
    </dgm:pt>
    <dgm:pt modelId="{C2361FF7-5D6C-4EDA-A049-BE7170EC1CF5}">
      <dgm:prSet phldrT="[文本]" custT="1"/>
      <dgm:spPr/>
      <dgm:t>
        <a:bodyPr/>
        <a:lstStyle/>
        <a:p>
          <a:r>
            <a:rPr lang="zh-CN" altLang="en-US" sz="1200" b="1" dirty="0" smtClean="0">
              <a:solidFill>
                <a:srgbClr val="FF0000"/>
              </a:solidFill>
              <a:latin typeface="+mj-ea"/>
              <a:ea typeface="+mj-ea"/>
            </a:rPr>
            <a:t>基于流的统计分析技术</a:t>
          </a:r>
          <a:r>
            <a:rPr lang="zh-CN" altLang="en-US" sz="1200" dirty="0" smtClean="0">
              <a:latin typeface="+mj-ea"/>
              <a:ea typeface="+mj-ea"/>
            </a:rPr>
            <a:t>，始于</a:t>
          </a:r>
          <a:r>
            <a:rPr lang="en-US" altLang="zh-CN" sz="1200" dirty="0" smtClean="0">
              <a:latin typeface="+mj-ea"/>
              <a:ea typeface="+mj-ea"/>
            </a:rPr>
            <a:t>2003</a:t>
          </a:r>
          <a:r>
            <a:rPr lang="zh-CN" altLang="en-US" sz="1200" smtClean="0">
              <a:latin typeface="+mj-ea"/>
              <a:ea typeface="+mj-ea"/>
            </a:rPr>
            <a:t>年</a:t>
          </a:r>
          <a:r>
            <a:rPr lang="en-US" altLang="zh-CN" sz="1200" smtClean="0">
              <a:latin typeface="+mj-ea"/>
              <a:ea typeface="+mj-ea"/>
            </a:rPr>
            <a:t>,</a:t>
          </a:r>
          <a:r>
            <a:rPr lang="zh-CN" altLang="en-US" sz="1200" dirty="0" smtClean="0">
              <a:latin typeface="+mj-ea"/>
              <a:ea typeface="+mj-ea"/>
            </a:rPr>
            <a:t>通过分析网络的流量信息查找可能的恶意活动，采用政府网络出口路由器的</a:t>
          </a:r>
          <a:r>
            <a:rPr lang="en-US" altLang="zh-CN" sz="1200" dirty="0" err="1" smtClean="0">
              <a:latin typeface="+mj-ea"/>
              <a:ea typeface="+mj-ea"/>
            </a:rPr>
            <a:t>netflow</a:t>
          </a:r>
          <a:r>
            <a:rPr lang="zh-CN" altLang="en-US" sz="1200" dirty="0" smtClean="0">
              <a:latin typeface="+mj-ea"/>
              <a:ea typeface="+mj-ea"/>
            </a:rPr>
            <a:t>技术实现。</a:t>
          </a:r>
          <a:endParaRPr lang="zh-CN" altLang="en-US" sz="1200" dirty="0">
            <a:latin typeface="+mj-ea"/>
            <a:ea typeface="+mj-ea"/>
          </a:endParaRPr>
        </a:p>
      </dgm:t>
    </dgm:pt>
    <dgm:pt modelId="{DB3DA30D-24D4-46AD-9D5E-E57471606D67}" type="parTrans" cxnId="{9AB17C32-779D-4A55-A607-602E29098F94}">
      <dgm:prSet/>
      <dgm:spPr/>
      <dgm:t>
        <a:bodyPr/>
        <a:lstStyle/>
        <a:p>
          <a:endParaRPr lang="zh-CN" altLang="en-US" sz="2800">
            <a:latin typeface="+mj-ea"/>
            <a:ea typeface="+mj-ea"/>
          </a:endParaRPr>
        </a:p>
      </dgm:t>
    </dgm:pt>
    <dgm:pt modelId="{5695C9B6-0C4D-4C0D-8748-049D5602CFA1}" type="sibTrans" cxnId="{9AB17C32-779D-4A55-A607-602E29098F94}">
      <dgm:prSet/>
      <dgm:spPr/>
      <dgm:t>
        <a:bodyPr/>
        <a:lstStyle/>
        <a:p>
          <a:endParaRPr lang="zh-CN" altLang="en-US" sz="2800">
            <a:latin typeface="+mj-ea"/>
            <a:ea typeface="+mj-ea"/>
          </a:endParaRPr>
        </a:p>
      </dgm:t>
    </dgm:pt>
    <dgm:pt modelId="{BF6E360E-9FD9-447E-9AA5-AA4469968046}">
      <dgm:prSet phldrT="[文本]" custT="1"/>
      <dgm:spPr/>
      <dgm:t>
        <a:bodyPr/>
        <a:lstStyle/>
        <a:p>
          <a:r>
            <a:rPr lang="zh-CN" altLang="en-US" sz="1200" b="1" dirty="0" smtClean="0">
              <a:solidFill>
                <a:srgbClr val="FF0000"/>
              </a:solidFill>
              <a:latin typeface="+mj-ea"/>
              <a:ea typeface="+mj-ea"/>
            </a:rPr>
            <a:t>基于威胁的决策系统</a:t>
          </a:r>
          <a:r>
            <a:rPr lang="zh-CN" altLang="en-US" sz="1200" b="1" dirty="0" smtClean="0">
              <a:latin typeface="+mj-ea"/>
              <a:ea typeface="+mj-ea"/>
            </a:rPr>
            <a:t>。</a:t>
          </a:r>
          <a:r>
            <a:rPr lang="en-US" altLang="zh-CN" sz="1200" dirty="0" smtClean="0">
              <a:latin typeface="+mj-ea"/>
              <a:ea typeface="+mj-ea"/>
            </a:rPr>
            <a:t>2008</a:t>
          </a:r>
          <a:r>
            <a:rPr lang="zh-CN" altLang="en-US" sz="1200" dirty="0" smtClean="0">
              <a:latin typeface="+mj-ea"/>
              <a:ea typeface="+mj-ea"/>
            </a:rPr>
            <a:t>年启动，采用商业技术和专门为政府开发的技术来对进出行政机关网络的流量实施实时的</a:t>
          </a:r>
          <a:r>
            <a:rPr lang="zh-CN" altLang="en-US" sz="1200" b="1" dirty="0" smtClean="0">
              <a:latin typeface="+mj-ea"/>
              <a:ea typeface="+mj-ea"/>
            </a:rPr>
            <a:t>全封包检查，</a:t>
          </a:r>
          <a:r>
            <a:rPr lang="zh-CN" altLang="en-US" sz="1200" dirty="0" smtClean="0">
              <a:latin typeface="+mj-ea"/>
              <a:ea typeface="+mj-ea"/>
            </a:rPr>
            <a:t>目标是发现恶意的网络流量并对其进行特征化表示，以增强网络安全分析、态势感知和安全响应能力。由于采用的入侵防御系统支持动态防御，它能在网络威胁造成损害之前对其自动检测并正确响应。爱因斯坦 </a:t>
          </a:r>
          <a:r>
            <a:rPr lang="en-US" altLang="zh-CN" sz="1200" dirty="0" smtClean="0">
              <a:latin typeface="+mj-ea"/>
              <a:ea typeface="+mj-ea"/>
            </a:rPr>
            <a:t>3</a:t>
          </a:r>
          <a:r>
            <a:rPr lang="zh-CN" altLang="en-US" sz="1200" dirty="0" smtClean="0">
              <a:latin typeface="+mj-ea"/>
              <a:ea typeface="+mj-ea"/>
            </a:rPr>
            <a:t>还为国土安全部提供了对检测到的网络入侵企图进行自动报警的能力。</a:t>
          </a:r>
          <a:r>
            <a:rPr lang="zh-CN" altLang="en-US" sz="1200" b="1" dirty="0" smtClean="0">
              <a:solidFill>
                <a:srgbClr val="FF0000"/>
              </a:solidFill>
              <a:latin typeface="+mj-ea"/>
              <a:ea typeface="+mj-ea"/>
            </a:rPr>
            <a:t>国土安全部将采纳国家安全局通过外国情报工作以及国防部在信息保障工作中发现的威胁特征，以支持国土安全部的联邦系统安全</a:t>
          </a:r>
          <a:r>
            <a:rPr lang="zh-CN" altLang="en-US" sz="1200" b="1" dirty="0" smtClean="0">
              <a:latin typeface="+mj-ea"/>
              <a:ea typeface="+mj-ea"/>
            </a:rPr>
            <a:t>。 </a:t>
          </a:r>
          <a:endParaRPr lang="zh-CN" altLang="en-US" sz="1200" dirty="0">
            <a:latin typeface="+mj-ea"/>
            <a:ea typeface="+mj-ea"/>
          </a:endParaRPr>
        </a:p>
      </dgm:t>
    </dgm:pt>
    <dgm:pt modelId="{A97C17E0-92EA-4D00-9FC6-DA39BC52BA00}" type="parTrans" cxnId="{21C476BF-6C07-4ED3-BF8F-81AF9242B5C8}">
      <dgm:prSet/>
      <dgm:spPr/>
      <dgm:t>
        <a:bodyPr/>
        <a:lstStyle/>
        <a:p>
          <a:endParaRPr lang="zh-CN" altLang="en-US" sz="2800">
            <a:latin typeface="+mj-ea"/>
            <a:ea typeface="+mj-ea"/>
          </a:endParaRPr>
        </a:p>
      </dgm:t>
    </dgm:pt>
    <dgm:pt modelId="{68698CD5-9E4C-4871-B4DD-1365F81EFB0A}" type="sibTrans" cxnId="{21C476BF-6C07-4ED3-BF8F-81AF9242B5C8}">
      <dgm:prSet/>
      <dgm:spPr/>
      <dgm:t>
        <a:bodyPr/>
        <a:lstStyle/>
        <a:p>
          <a:endParaRPr lang="zh-CN" altLang="en-US" sz="2800">
            <a:latin typeface="+mj-ea"/>
            <a:ea typeface="+mj-ea"/>
          </a:endParaRPr>
        </a:p>
      </dgm:t>
    </dgm:pt>
    <dgm:pt modelId="{56DDD1C4-771B-4624-8F31-727F80714DCE}">
      <dgm:prSet phldrT="[文本]" custT="1"/>
      <dgm:spPr/>
      <dgm:t>
        <a:bodyPr/>
        <a:lstStyle/>
        <a:p>
          <a:r>
            <a:rPr lang="zh-CN" altLang="en-US" sz="1200" b="1" dirty="0" smtClean="0">
              <a:solidFill>
                <a:srgbClr val="FF0000"/>
              </a:solidFill>
              <a:latin typeface="+mj-ea"/>
              <a:ea typeface="+mj-ea"/>
            </a:rPr>
            <a:t>基于特征的入侵检测系统</a:t>
          </a:r>
          <a:r>
            <a:rPr lang="zh-CN" altLang="en-US" sz="1200" dirty="0" smtClean="0">
              <a:latin typeface="+mj-ea"/>
              <a:ea typeface="+mj-ea"/>
            </a:rPr>
            <a:t>。</a:t>
          </a:r>
          <a:r>
            <a:rPr lang="en-US" altLang="zh-CN" sz="1200" dirty="0" smtClean="0">
              <a:latin typeface="+mj-ea"/>
              <a:ea typeface="+mj-ea"/>
            </a:rPr>
            <a:t>2007</a:t>
          </a:r>
          <a:r>
            <a:rPr lang="zh-CN" altLang="en-US" sz="1200" dirty="0" smtClean="0">
              <a:latin typeface="+mj-ea"/>
              <a:ea typeface="+mj-ea"/>
            </a:rPr>
            <a:t>年启动，可以通过分析网络的流量信息来查找以发现非授权的访问和恶意的内容，这是通过对进出美国政府网络的流量自动进行全封包检查来实现的。当联邦网络流量中出现恶意或可能有害的活动时，爱因斯坦</a:t>
          </a:r>
          <a:r>
            <a:rPr lang="en-US" altLang="en-US" sz="1200" dirty="0" smtClean="0">
              <a:latin typeface="+mj-ea"/>
              <a:ea typeface="+mj-ea"/>
            </a:rPr>
            <a:t>2 </a:t>
          </a:r>
          <a:r>
            <a:rPr lang="zh-CN" altLang="en-US" sz="1200" dirty="0" smtClean="0">
              <a:latin typeface="+mj-ea"/>
              <a:ea typeface="+mj-ea"/>
            </a:rPr>
            <a:t>能够向</a:t>
          </a:r>
          <a:r>
            <a:rPr lang="en-US" altLang="en-US" sz="1200" dirty="0" smtClean="0">
              <a:latin typeface="+mj-ea"/>
              <a:ea typeface="+mj-ea"/>
            </a:rPr>
            <a:t>US-CERT</a:t>
          </a:r>
          <a:r>
            <a:rPr lang="zh-CN" altLang="en-US" sz="1200" dirty="0" smtClean="0">
              <a:latin typeface="+mj-ea"/>
              <a:ea typeface="+mj-ea"/>
            </a:rPr>
            <a:t>提供实时报警，并对导出数据提供关联和可视化能力。</a:t>
          </a:r>
          <a:endParaRPr lang="zh-CN" altLang="en-US" sz="1200" dirty="0">
            <a:latin typeface="+mj-ea"/>
            <a:ea typeface="+mj-ea"/>
          </a:endParaRPr>
        </a:p>
      </dgm:t>
    </dgm:pt>
    <dgm:pt modelId="{F279F707-1CF8-457C-AEA5-4DCB17EBD892}" type="parTrans" cxnId="{57B41C86-9019-4702-8B96-1A147CE7959C}">
      <dgm:prSet/>
      <dgm:spPr/>
      <dgm:t>
        <a:bodyPr/>
        <a:lstStyle/>
        <a:p>
          <a:endParaRPr lang="zh-CN" altLang="en-US" sz="2800">
            <a:latin typeface="+mj-ea"/>
            <a:ea typeface="+mj-ea"/>
          </a:endParaRPr>
        </a:p>
      </dgm:t>
    </dgm:pt>
    <dgm:pt modelId="{D0E288FE-7D91-4AD3-B2FD-4D83AAD29525}" type="sibTrans" cxnId="{57B41C86-9019-4702-8B96-1A147CE7959C}">
      <dgm:prSet/>
      <dgm:spPr/>
      <dgm:t>
        <a:bodyPr/>
        <a:lstStyle/>
        <a:p>
          <a:endParaRPr lang="zh-CN" altLang="en-US" sz="2800">
            <a:latin typeface="+mj-ea"/>
            <a:ea typeface="+mj-ea"/>
          </a:endParaRPr>
        </a:p>
      </dgm:t>
    </dgm:pt>
    <dgm:pt modelId="{7D4C3E08-0406-41C4-80A3-0DF9B1EC680A}" type="pres">
      <dgm:prSet presAssocID="{27B96377-B3C5-40FD-8178-2BF1E7E320A1}" presName="linear" presStyleCnt="0">
        <dgm:presLayoutVars>
          <dgm:dir/>
          <dgm:animLvl val="lvl"/>
          <dgm:resizeHandles val="exact"/>
        </dgm:presLayoutVars>
      </dgm:prSet>
      <dgm:spPr/>
      <dgm:t>
        <a:bodyPr/>
        <a:lstStyle/>
        <a:p>
          <a:endParaRPr lang="zh-CN" altLang="en-US"/>
        </a:p>
      </dgm:t>
    </dgm:pt>
    <dgm:pt modelId="{3EDDE13E-6D5D-4B83-B659-A6FE15AA68D5}" type="pres">
      <dgm:prSet presAssocID="{F52B3627-EC94-4906-80FD-208E7FD1BBD1}" presName="parentLin" presStyleCnt="0"/>
      <dgm:spPr/>
    </dgm:pt>
    <dgm:pt modelId="{5258B601-AF70-4C53-901B-F78C71FBA2F8}" type="pres">
      <dgm:prSet presAssocID="{F52B3627-EC94-4906-80FD-208E7FD1BBD1}" presName="parentLeftMargin" presStyleLbl="node1" presStyleIdx="0" presStyleCnt="3"/>
      <dgm:spPr/>
      <dgm:t>
        <a:bodyPr/>
        <a:lstStyle/>
        <a:p>
          <a:endParaRPr lang="zh-CN" altLang="en-US"/>
        </a:p>
      </dgm:t>
    </dgm:pt>
    <dgm:pt modelId="{4E1308B2-5D04-49FB-967A-9BA97336A8EF}" type="pres">
      <dgm:prSet presAssocID="{F52B3627-EC94-4906-80FD-208E7FD1BBD1}" presName="parentText" presStyleLbl="node1" presStyleIdx="0" presStyleCnt="3">
        <dgm:presLayoutVars>
          <dgm:chMax val="0"/>
          <dgm:bulletEnabled val="1"/>
        </dgm:presLayoutVars>
      </dgm:prSet>
      <dgm:spPr/>
      <dgm:t>
        <a:bodyPr/>
        <a:lstStyle/>
        <a:p>
          <a:endParaRPr lang="zh-CN" altLang="en-US"/>
        </a:p>
      </dgm:t>
    </dgm:pt>
    <dgm:pt modelId="{5BDF77B7-B524-441F-96C4-012B73F96D46}" type="pres">
      <dgm:prSet presAssocID="{F52B3627-EC94-4906-80FD-208E7FD1BBD1}" presName="negativeSpace" presStyleCnt="0"/>
      <dgm:spPr/>
    </dgm:pt>
    <dgm:pt modelId="{6D731740-5755-420F-BA4F-65A3E443151D}" type="pres">
      <dgm:prSet presAssocID="{F52B3627-EC94-4906-80FD-208E7FD1BBD1}" presName="childText" presStyleLbl="conFgAcc1" presStyleIdx="0" presStyleCnt="3" custLinFactNeighborX="121">
        <dgm:presLayoutVars>
          <dgm:bulletEnabled val="1"/>
        </dgm:presLayoutVars>
      </dgm:prSet>
      <dgm:spPr/>
      <dgm:t>
        <a:bodyPr/>
        <a:lstStyle/>
        <a:p>
          <a:endParaRPr lang="zh-CN" altLang="en-US"/>
        </a:p>
      </dgm:t>
    </dgm:pt>
    <dgm:pt modelId="{DCED23C6-A9DC-45A5-BC95-85C9AA298238}" type="pres">
      <dgm:prSet presAssocID="{00E02BD4-3F1A-4854-A344-AD6DDE76C76E}" presName="spaceBetweenRectangles" presStyleCnt="0"/>
      <dgm:spPr/>
    </dgm:pt>
    <dgm:pt modelId="{D8CA96DF-9D71-40BF-A3B1-725D8008A630}" type="pres">
      <dgm:prSet presAssocID="{78541C02-2086-436D-807A-D46F322EE64C}" presName="parentLin" presStyleCnt="0"/>
      <dgm:spPr/>
    </dgm:pt>
    <dgm:pt modelId="{198481B5-DF8E-459C-8D8D-542CBF866D02}" type="pres">
      <dgm:prSet presAssocID="{78541C02-2086-436D-807A-D46F322EE64C}" presName="parentLeftMargin" presStyleLbl="node1" presStyleIdx="0" presStyleCnt="3"/>
      <dgm:spPr/>
      <dgm:t>
        <a:bodyPr/>
        <a:lstStyle/>
        <a:p>
          <a:endParaRPr lang="zh-CN" altLang="en-US"/>
        </a:p>
      </dgm:t>
    </dgm:pt>
    <dgm:pt modelId="{1119FA9D-86CB-4383-A574-526098547382}" type="pres">
      <dgm:prSet presAssocID="{78541C02-2086-436D-807A-D46F322EE64C}" presName="parentText" presStyleLbl="node1" presStyleIdx="1" presStyleCnt="3">
        <dgm:presLayoutVars>
          <dgm:chMax val="0"/>
          <dgm:bulletEnabled val="1"/>
        </dgm:presLayoutVars>
      </dgm:prSet>
      <dgm:spPr/>
      <dgm:t>
        <a:bodyPr/>
        <a:lstStyle/>
        <a:p>
          <a:endParaRPr lang="zh-CN" altLang="en-US"/>
        </a:p>
      </dgm:t>
    </dgm:pt>
    <dgm:pt modelId="{236B592B-691E-495B-AD7F-8F100F05BF56}" type="pres">
      <dgm:prSet presAssocID="{78541C02-2086-436D-807A-D46F322EE64C}" presName="negativeSpace" presStyleCnt="0"/>
      <dgm:spPr/>
    </dgm:pt>
    <dgm:pt modelId="{4D32B41D-9D15-4F10-B636-F6C817471D2C}" type="pres">
      <dgm:prSet presAssocID="{78541C02-2086-436D-807A-D46F322EE64C}" presName="childText" presStyleLbl="conFgAcc1" presStyleIdx="1" presStyleCnt="3">
        <dgm:presLayoutVars>
          <dgm:bulletEnabled val="1"/>
        </dgm:presLayoutVars>
      </dgm:prSet>
      <dgm:spPr/>
      <dgm:t>
        <a:bodyPr/>
        <a:lstStyle/>
        <a:p>
          <a:endParaRPr lang="zh-CN" altLang="en-US"/>
        </a:p>
      </dgm:t>
    </dgm:pt>
    <dgm:pt modelId="{592BC4F8-4580-40E4-AC88-1A49EC084226}" type="pres">
      <dgm:prSet presAssocID="{90BC34FD-440F-45E4-8EEC-4D433D7556B6}" presName="spaceBetweenRectangles" presStyleCnt="0"/>
      <dgm:spPr/>
    </dgm:pt>
    <dgm:pt modelId="{49326A19-95BB-4FDE-8481-D41F86FC8EF1}" type="pres">
      <dgm:prSet presAssocID="{C3A735A4-2223-4ED5-A3D5-5A4BFE7A4364}" presName="parentLin" presStyleCnt="0"/>
      <dgm:spPr/>
    </dgm:pt>
    <dgm:pt modelId="{BD31F308-991D-4633-9337-8B36EFB181BC}" type="pres">
      <dgm:prSet presAssocID="{C3A735A4-2223-4ED5-A3D5-5A4BFE7A4364}" presName="parentLeftMargin" presStyleLbl="node1" presStyleIdx="1" presStyleCnt="3"/>
      <dgm:spPr/>
      <dgm:t>
        <a:bodyPr/>
        <a:lstStyle/>
        <a:p>
          <a:endParaRPr lang="zh-CN" altLang="en-US"/>
        </a:p>
      </dgm:t>
    </dgm:pt>
    <dgm:pt modelId="{82E00D53-FFAC-4D77-99BA-9FA707AB98F7}" type="pres">
      <dgm:prSet presAssocID="{C3A735A4-2223-4ED5-A3D5-5A4BFE7A4364}" presName="parentText" presStyleLbl="node1" presStyleIdx="2" presStyleCnt="3">
        <dgm:presLayoutVars>
          <dgm:chMax val="0"/>
          <dgm:bulletEnabled val="1"/>
        </dgm:presLayoutVars>
      </dgm:prSet>
      <dgm:spPr/>
      <dgm:t>
        <a:bodyPr/>
        <a:lstStyle/>
        <a:p>
          <a:endParaRPr lang="zh-CN" altLang="en-US"/>
        </a:p>
      </dgm:t>
    </dgm:pt>
    <dgm:pt modelId="{7F824DBA-3000-41F0-B46C-DF76CF866AFD}" type="pres">
      <dgm:prSet presAssocID="{C3A735A4-2223-4ED5-A3D5-5A4BFE7A4364}" presName="negativeSpace" presStyleCnt="0"/>
      <dgm:spPr/>
    </dgm:pt>
    <dgm:pt modelId="{3E43EDEB-F389-411C-89A3-6F6C3B383FE7}" type="pres">
      <dgm:prSet presAssocID="{C3A735A4-2223-4ED5-A3D5-5A4BFE7A4364}" presName="childText" presStyleLbl="conFgAcc1" presStyleIdx="2" presStyleCnt="3">
        <dgm:presLayoutVars>
          <dgm:bulletEnabled val="1"/>
        </dgm:presLayoutVars>
      </dgm:prSet>
      <dgm:spPr/>
      <dgm:t>
        <a:bodyPr/>
        <a:lstStyle/>
        <a:p>
          <a:endParaRPr lang="zh-CN" altLang="en-US"/>
        </a:p>
      </dgm:t>
    </dgm:pt>
  </dgm:ptLst>
  <dgm:cxnLst>
    <dgm:cxn modelId="{21C476BF-6C07-4ED3-BF8F-81AF9242B5C8}" srcId="{C3A735A4-2223-4ED5-A3D5-5A4BFE7A4364}" destId="{BF6E360E-9FD9-447E-9AA5-AA4469968046}" srcOrd="0" destOrd="0" parTransId="{A97C17E0-92EA-4D00-9FC6-DA39BC52BA00}" sibTransId="{68698CD5-9E4C-4871-B4DD-1365F81EFB0A}"/>
    <dgm:cxn modelId="{FC54BBFD-66F2-4922-A5A0-64964D6FCF7F}" type="presOf" srcId="{C3A735A4-2223-4ED5-A3D5-5A4BFE7A4364}" destId="{BD31F308-991D-4633-9337-8B36EFB181BC}" srcOrd="0" destOrd="0" presId="urn:microsoft.com/office/officeart/2005/8/layout/list1"/>
    <dgm:cxn modelId="{9AB17C32-779D-4A55-A607-602E29098F94}" srcId="{F52B3627-EC94-4906-80FD-208E7FD1BBD1}" destId="{C2361FF7-5D6C-4EDA-A049-BE7170EC1CF5}" srcOrd="0" destOrd="0" parTransId="{DB3DA30D-24D4-46AD-9D5E-E57471606D67}" sibTransId="{5695C9B6-0C4D-4C0D-8748-049D5602CFA1}"/>
    <dgm:cxn modelId="{1E973E20-10C6-48D4-B9B9-32791583F462}" srcId="{27B96377-B3C5-40FD-8178-2BF1E7E320A1}" destId="{78541C02-2086-436D-807A-D46F322EE64C}" srcOrd="1" destOrd="0" parTransId="{2A81A676-C852-4018-8B67-30DCE71913C2}" sibTransId="{90BC34FD-440F-45E4-8EEC-4D433D7556B6}"/>
    <dgm:cxn modelId="{E2126261-B37C-40AE-82FB-2F27A6780C94}" type="presOf" srcId="{C2361FF7-5D6C-4EDA-A049-BE7170EC1CF5}" destId="{6D731740-5755-420F-BA4F-65A3E443151D}" srcOrd="0" destOrd="0" presId="urn:microsoft.com/office/officeart/2005/8/layout/list1"/>
    <dgm:cxn modelId="{4C915DBA-3D58-443E-9F32-753EE19825FA}" srcId="{27B96377-B3C5-40FD-8178-2BF1E7E320A1}" destId="{F52B3627-EC94-4906-80FD-208E7FD1BBD1}" srcOrd="0" destOrd="0" parTransId="{FF2C8E6F-B521-4F8A-9EA2-6AA010B29E54}" sibTransId="{00E02BD4-3F1A-4854-A344-AD6DDE76C76E}"/>
    <dgm:cxn modelId="{57B41C86-9019-4702-8B96-1A147CE7959C}" srcId="{78541C02-2086-436D-807A-D46F322EE64C}" destId="{56DDD1C4-771B-4624-8F31-727F80714DCE}" srcOrd="0" destOrd="0" parTransId="{F279F707-1CF8-457C-AEA5-4DCB17EBD892}" sibTransId="{D0E288FE-7D91-4AD3-B2FD-4D83AAD29525}"/>
    <dgm:cxn modelId="{907F2860-6376-493A-BF41-78C592CF36D2}" srcId="{27B96377-B3C5-40FD-8178-2BF1E7E320A1}" destId="{C3A735A4-2223-4ED5-A3D5-5A4BFE7A4364}" srcOrd="2" destOrd="0" parTransId="{FECBD721-1724-43DB-A227-098FB220DB30}" sibTransId="{DDAB3C03-F9C8-449C-86BD-99607FD46169}"/>
    <dgm:cxn modelId="{FC4B4BFA-5040-4621-9A53-C6FCD6E2A1E0}" type="presOf" srcId="{BF6E360E-9FD9-447E-9AA5-AA4469968046}" destId="{3E43EDEB-F389-411C-89A3-6F6C3B383FE7}" srcOrd="0" destOrd="0" presId="urn:microsoft.com/office/officeart/2005/8/layout/list1"/>
    <dgm:cxn modelId="{8DFEADDA-497D-4AF8-8155-29A60EC3C033}" type="presOf" srcId="{27B96377-B3C5-40FD-8178-2BF1E7E320A1}" destId="{7D4C3E08-0406-41C4-80A3-0DF9B1EC680A}" srcOrd="0" destOrd="0" presId="urn:microsoft.com/office/officeart/2005/8/layout/list1"/>
    <dgm:cxn modelId="{934E5DA9-5633-4ACB-9377-B6D89D0C8C19}" type="presOf" srcId="{F52B3627-EC94-4906-80FD-208E7FD1BBD1}" destId="{5258B601-AF70-4C53-901B-F78C71FBA2F8}" srcOrd="0" destOrd="0" presId="urn:microsoft.com/office/officeart/2005/8/layout/list1"/>
    <dgm:cxn modelId="{F6A3B0E4-7FC0-4F7E-973C-DAB73111B58A}" type="presOf" srcId="{56DDD1C4-771B-4624-8F31-727F80714DCE}" destId="{4D32B41D-9D15-4F10-B636-F6C817471D2C}" srcOrd="0" destOrd="0" presId="urn:microsoft.com/office/officeart/2005/8/layout/list1"/>
    <dgm:cxn modelId="{5C2C1063-BA04-4FDA-AFF8-71DA3D864D93}" type="presOf" srcId="{78541C02-2086-436D-807A-D46F322EE64C}" destId="{1119FA9D-86CB-4383-A574-526098547382}" srcOrd="1" destOrd="0" presId="urn:microsoft.com/office/officeart/2005/8/layout/list1"/>
    <dgm:cxn modelId="{E48FCB86-2085-4309-BE23-2361BAE9C657}" type="presOf" srcId="{C3A735A4-2223-4ED5-A3D5-5A4BFE7A4364}" destId="{82E00D53-FFAC-4D77-99BA-9FA707AB98F7}" srcOrd="1" destOrd="0" presId="urn:microsoft.com/office/officeart/2005/8/layout/list1"/>
    <dgm:cxn modelId="{18231FE8-1710-4C26-805A-8FBDD70FCEFA}" type="presOf" srcId="{F52B3627-EC94-4906-80FD-208E7FD1BBD1}" destId="{4E1308B2-5D04-49FB-967A-9BA97336A8EF}" srcOrd="1" destOrd="0" presId="urn:microsoft.com/office/officeart/2005/8/layout/list1"/>
    <dgm:cxn modelId="{140CD2E3-8FEB-409C-80C5-A2942E890E6B}" type="presOf" srcId="{78541C02-2086-436D-807A-D46F322EE64C}" destId="{198481B5-DF8E-459C-8D8D-542CBF866D02}" srcOrd="0" destOrd="0" presId="urn:microsoft.com/office/officeart/2005/8/layout/list1"/>
    <dgm:cxn modelId="{FE48D1F2-FA37-47D3-A1AC-959158A0E48C}" type="presParOf" srcId="{7D4C3E08-0406-41C4-80A3-0DF9B1EC680A}" destId="{3EDDE13E-6D5D-4B83-B659-A6FE15AA68D5}" srcOrd="0" destOrd="0" presId="urn:microsoft.com/office/officeart/2005/8/layout/list1"/>
    <dgm:cxn modelId="{2D29031E-6091-411F-8F90-7CEEEE89C54F}" type="presParOf" srcId="{3EDDE13E-6D5D-4B83-B659-A6FE15AA68D5}" destId="{5258B601-AF70-4C53-901B-F78C71FBA2F8}" srcOrd="0" destOrd="0" presId="urn:microsoft.com/office/officeart/2005/8/layout/list1"/>
    <dgm:cxn modelId="{AD6D91C5-01F0-47BA-9579-048161A7FD1E}" type="presParOf" srcId="{3EDDE13E-6D5D-4B83-B659-A6FE15AA68D5}" destId="{4E1308B2-5D04-49FB-967A-9BA97336A8EF}" srcOrd="1" destOrd="0" presId="urn:microsoft.com/office/officeart/2005/8/layout/list1"/>
    <dgm:cxn modelId="{5F49E120-347D-42C7-A955-1ACB91ED6621}" type="presParOf" srcId="{7D4C3E08-0406-41C4-80A3-0DF9B1EC680A}" destId="{5BDF77B7-B524-441F-96C4-012B73F96D46}" srcOrd="1" destOrd="0" presId="urn:microsoft.com/office/officeart/2005/8/layout/list1"/>
    <dgm:cxn modelId="{CFEFC02C-AF77-4906-B19B-87B245E09C18}" type="presParOf" srcId="{7D4C3E08-0406-41C4-80A3-0DF9B1EC680A}" destId="{6D731740-5755-420F-BA4F-65A3E443151D}" srcOrd="2" destOrd="0" presId="urn:microsoft.com/office/officeart/2005/8/layout/list1"/>
    <dgm:cxn modelId="{C7109A81-9DC1-4043-A4BB-4DB93B5ADD1E}" type="presParOf" srcId="{7D4C3E08-0406-41C4-80A3-0DF9B1EC680A}" destId="{DCED23C6-A9DC-45A5-BC95-85C9AA298238}" srcOrd="3" destOrd="0" presId="urn:microsoft.com/office/officeart/2005/8/layout/list1"/>
    <dgm:cxn modelId="{E8AB7AB9-292A-43E7-8C4A-A47D252A2AAE}" type="presParOf" srcId="{7D4C3E08-0406-41C4-80A3-0DF9B1EC680A}" destId="{D8CA96DF-9D71-40BF-A3B1-725D8008A630}" srcOrd="4" destOrd="0" presId="urn:microsoft.com/office/officeart/2005/8/layout/list1"/>
    <dgm:cxn modelId="{A6B318B9-983C-43C1-9BBB-27288C798DB3}" type="presParOf" srcId="{D8CA96DF-9D71-40BF-A3B1-725D8008A630}" destId="{198481B5-DF8E-459C-8D8D-542CBF866D02}" srcOrd="0" destOrd="0" presId="urn:microsoft.com/office/officeart/2005/8/layout/list1"/>
    <dgm:cxn modelId="{7E9FF9C7-A377-4AC0-A9E4-36902684508D}" type="presParOf" srcId="{D8CA96DF-9D71-40BF-A3B1-725D8008A630}" destId="{1119FA9D-86CB-4383-A574-526098547382}" srcOrd="1" destOrd="0" presId="urn:microsoft.com/office/officeart/2005/8/layout/list1"/>
    <dgm:cxn modelId="{9C615034-0A58-435B-B1A0-2FA6B03662AF}" type="presParOf" srcId="{7D4C3E08-0406-41C4-80A3-0DF9B1EC680A}" destId="{236B592B-691E-495B-AD7F-8F100F05BF56}" srcOrd="5" destOrd="0" presId="urn:microsoft.com/office/officeart/2005/8/layout/list1"/>
    <dgm:cxn modelId="{93C763F0-9DB1-449E-9596-78932C82056C}" type="presParOf" srcId="{7D4C3E08-0406-41C4-80A3-0DF9B1EC680A}" destId="{4D32B41D-9D15-4F10-B636-F6C817471D2C}" srcOrd="6" destOrd="0" presId="urn:microsoft.com/office/officeart/2005/8/layout/list1"/>
    <dgm:cxn modelId="{DD03A85B-4DB3-47A9-9B45-29EFC1F07F3B}" type="presParOf" srcId="{7D4C3E08-0406-41C4-80A3-0DF9B1EC680A}" destId="{592BC4F8-4580-40E4-AC88-1A49EC084226}" srcOrd="7" destOrd="0" presId="urn:microsoft.com/office/officeart/2005/8/layout/list1"/>
    <dgm:cxn modelId="{A91270C6-50EA-445B-9EF8-6CF72F27CA04}" type="presParOf" srcId="{7D4C3E08-0406-41C4-80A3-0DF9B1EC680A}" destId="{49326A19-95BB-4FDE-8481-D41F86FC8EF1}" srcOrd="8" destOrd="0" presId="urn:microsoft.com/office/officeart/2005/8/layout/list1"/>
    <dgm:cxn modelId="{DF12D68C-4E7B-4E2C-8E9B-07621AFD3535}" type="presParOf" srcId="{49326A19-95BB-4FDE-8481-D41F86FC8EF1}" destId="{BD31F308-991D-4633-9337-8B36EFB181BC}" srcOrd="0" destOrd="0" presId="urn:microsoft.com/office/officeart/2005/8/layout/list1"/>
    <dgm:cxn modelId="{0118113A-327E-49A4-ADF1-7B8272CF6EB5}" type="presParOf" srcId="{49326A19-95BB-4FDE-8481-D41F86FC8EF1}" destId="{82E00D53-FFAC-4D77-99BA-9FA707AB98F7}" srcOrd="1" destOrd="0" presId="urn:microsoft.com/office/officeart/2005/8/layout/list1"/>
    <dgm:cxn modelId="{B8EDE992-C9A1-4081-BAF4-29828BF2D1E8}" type="presParOf" srcId="{7D4C3E08-0406-41C4-80A3-0DF9B1EC680A}" destId="{7F824DBA-3000-41F0-B46C-DF76CF866AFD}" srcOrd="9" destOrd="0" presId="urn:microsoft.com/office/officeart/2005/8/layout/list1"/>
    <dgm:cxn modelId="{EAABA51E-5E2A-499D-A279-91AF86656A97}" type="presParOf" srcId="{7D4C3E08-0406-41C4-80A3-0DF9B1EC680A}" destId="{3E43EDEB-F389-411C-89A3-6F6C3B383FE7}" srcOrd="10"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1A0D870C-D75B-43E5-99DF-00030F63C125}" type="doc">
      <dgm:prSet loTypeId="urn:microsoft.com/office/officeart/2005/8/layout/hierarchy4" loCatId="list" qsTypeId="urn:microsoft.com/office/officeart/2005/8/quickstyle/simple1" qsCatId="simple" csTypeId="urn:microsoft.com/office/officeart/2005/8/colors/colorful3" csCatId="colorful" phldr="1"/>
      <dgm:spPr/>
      <dgm:t>
        <a:bodyPr/>
        <a:lstStyle/>
        <a:p>
          <a:endParaRPr lang="zh-CN" altLang="en-US"/>
        </a:p>
      </dgm:t>
    </dgm:pt>
    <dgm:pt modelId="{AEDC9AD7-97D3-407C-9291-3050847C1D99}">
      <dgm:prSet phldrT="[文本]"/>
      <dgm:spPr/>
      <dgm:t>
        <a:bodyPr/>
        <a:lstStyle/>
        <a:p>
          <a:r>
            <a:rPr lang="en-US" altLang="zh-CN" dirty="0" smtClean="0"/>
            <a:t>CNCI</a:t>
          </a:r>
          <a:r>
            <a:rPr lang="zh-CN" altLang="en-US" dirty="0" smtClean="0"/>
            <a:t>全面的国家网络安全行动</a:t>
          </a:r>
          <a:endParaRPr lang="en-US" altLang="zh-CN" dirty="0" smtClean="0"/>
        </a:p>
        <a:p>
          <a:r>
            <a:rPr lang="zh-CN" altLang="en-US" dirty="0" smtClean="0"/>
            <a:t>国家安全总统令</a:t>
          </a:r>
          <a:r>
            <a:rPr lang="en-US" altLang="en-US" dirty="0" smtClean="0"/>
            <a:t>(NSPD)54</a:t>
          </a:r>
          <a:r>
            <a:rPr lang="zh-CN" altLang="en-US" dirty="0" smtClean="0"/>
            <a:t>，国土安全总统令</a:t>
          </a:r>
          <a:r>
            <a:rPr lang="en-US" altLang="en-US" dirty="0" smtClean="0"/>
            <a:t>(HSPD)23</a:t>
          </a:r>
          <a:endParaRPr lang="zh-CN" altLang="en-US" dirty="0"/>
        </a:p>
      </dgm:t>
    </dgm:pt>
    <dgm:pt modelId="{0F1538F6-C87D-4F50-99B7-74C3A3184EB6}" type="parTrans" cxnId="{8C937F7E-F2DB-4469-98DE-A74426F54B50}">
      <dgm:prSet/>
      <dgm:spPr/>
      <dgm:t>
        <a:bodyPr/>
        <a:lstStyle/>
        <a:p>
          <a:endParaRPr lang="zh-CN" altLang="en-US"/>
        </a:p>
      </dgm:t>
    </dgm:pt>
    <dgm:pt modelId="{84E7CBFE-A3B5-4CCA-AD6A-3DF63EB68934}" type="sibTrans" cxnId="{8C937F7E-F2DB-4469-98DE-A74426F54B50}">
      <dgm:prSet/>
      <dgm:spPr/>
      <dgm:t>
        <a:bodyPr/>
        <a:lstStyle/>
        <a:p>
          <a:endParaRPr lang="zh-CN" altLang="en-US"/>
        </a:p>
      </dgm:t>
    </dgm:pt>
    <dgm:pt modelId="{4AD54AC5-65FB-4C9D-90AE-82620DFFFF6B}">
      <dgm:prSet phldrT="[文本]"/>
      <dgm:spPr/>
      <dgm:t>
        <a:bodyPr/>
        <a:lstStyle/>
        <a:p>
          <a:r>
            <a:rPr lang="zh-CN" dirty="0" smtClean="0"/>
            <a:t>《联邦信息安全管理法》（</a:t>
          </a:r>
          <a:r>
            <a:rPr lang="en-US" dirty="0" smtClean="0"/>
            <a:t>FISMA 2.0</a:t>
          </a:r>
          <a:r>
            <a:rPr lang="zh-CN" dirty="0" smtClean="0"/>
            <a:t>）</a:t>
          </a:r>
          <a:r>
            <a:rPr lang="en-US" dirty="0" smtClean="0"/>
            <a:t> </a:t>
          </a:r>
          <a:endParaRPr lang="zh-CN" altLang="en-US" dirty="0"/>
        </a:p>
      </dgm:t>
    </dgm:pt>
    <dgm:pt modelId="{C09B2671-B575-4EE9-9A07-B8FE5436F5A6}" type="parTrans" cxnId="{EB248E80-2FF4-4949-9026-1DC8D99E00B6}">
      <dgm:prSet/>
      <dgm:spPr/>
      <dgm:t>
        <a:bodyPr/>
        <a:lstStyle/>
        <a:p>
          <a:endParaRPr lang="zh-CN" altLang="en-US"/>
        </a:p>
      </dgm:t>
    </dgm:pt>
    <dgm:pt modelId="{B490FECC-F4C5-47AE-9CB7-439A7A597B23}" type="sibTrans" cxnId="{EB248E80-2FF4-4949-9026-1DC8D99E00B6}">
      <dgm:prSet/>
      <dgm:spPr/>
      <dgm:t>
        <a:bodyPr/>
        <a:lstStyle/>
        <a:p>
          <a:endParaRPr lang="zh-CN" altLang="en-US"/>
        </a:p>
      </dgm:t>
    </dgm:pt>
    <dgm:pt modelId="{1CBE3C7A-4E39-4B15-B9C0-EF6D93FBA029}">
      <dgm:prSet phldrT="[文本]"/>
      <dgm:spPr/>
      <dgm:t>
        <a:bodyPr/>
        <a:lstStyle/>
        <a:p>
          <a:r>
            <a:rPr lang="zh-CN" altLang="en-US" dirty="0" smtClean="0"/>
            <a:t>可信互联网连接</a:t>
          </a:r>
          <a:r>
            <a:rPr lang="en-US" altLang="en-US" dirty="0" smtClean="0"/>
            <a:t>(TIC)</a:t>
          </a:r>
          <a:endParaRPr lang="zh-CN" altLang="en-US" dirty="0"/>
        </a:p>
      </dgm:t>
    </dgm:pt>
    <dgm:pt modelId="{9C2E94D0-CCD4-4D9F-8E88-FA0480DDA31F}" type="parTrans" cxnId="{6EE2C314-436F-4BA1-AD12-584488B5772B}">
      <dgm:prSet/>
      <dgm:spPr/>
      <dgm:t>
        <a:bodyPr/>
        <a:lstStyle/>
        <a:p>
          <a:endParaRPr lang="zh-CN" altLang="en-US"/>
        </a:p>
      </dgm:t>
    </dgm:pt>
    <dgm:pt modelId="{F26A0750-8ED5-4A45-85B7-36A7B06748DE}" type="sibTrans" cxnId="{6EE2C314-436F-4BA1-AD12-584488B5772B}">
      <dgm:prSet/>
      <dgm:spPr/>
      <dgm:t>
        <a:bodyPr/>
        <a:lstStyle/>
        <a:p>
          <a:endParaRPr lang="zh-CN" altLang="en-US"/>
        </a:p>
      </dgm:t>
    </dgm:pt>
    <dgm:pt modelId="{697F868C-DD27-43C2-BAAF-B9CD0DC21F9D}">
      <dgm:prSet phldrT="[文本]"/>
      <dgm:spPr/>
      <dgm:t>
        <a:bodyPr/>
        <a:lstStyle/>
        <a:p>
          <a:r>
            <a:rPr lang="zh-CN" altLang="en-US" dirty="0" smtClean="0"/>
            <a:t>联邦桌面计算机核心构造</a:t>
          </a:r>
          <a:endParaRPr lang="zh-CN" altLang="en-US" dirty="0"/>
        </a:p>
      </dgm:t>
    </dgm:pt>
    <dgm:pt modelId="{A7853FFB-490E-4189-BBEC-12FA05D9BC64}" type="parTrans" cxnId="{49BDDE28-8007-4114-93C9-05F3FCBA9059}">
      <dgm:prSet/>
      <dgm:spPr/>
      <dgm:t>
        <a:bodyPr/>
        <a:lstStyle/>
        <a:p>
          <a:endParaRPr lang="zh-CN" altLang="en-US"/>
        </a:p>
      </dgm:t>
    </dgm:pt>
    <dgm:pt modelId="{E746AC4C-1275-45F9-9F21-12636C493E1E}" type="sibTrans" cxnId="{49BDDE28-8007-4114-93C9-05F3FCBA9059}">
      <dgm:prSet/>
      <dgm:spPr/>
      <dgm:t>
        <a:bodyPr/>
        <a:lstStyle/>
        <a:p>
          <a:endParaRPr lang="zh-CN" altLang="en-US"/>
        </a:p>
      </dgm:t>
    </dgm:pt>
    <dgm:pt modelId="{36099437-FC20-4B33-BA9E-5885F49EB26D}">
      <dgm:prSet phldrT="[文本]"/>
      <dgm:spPr/>
      <dgm:t>
        <a:bodyPr/>
        <a:lstStyle/>
        <a:p>
          <a:r>
            <a:rPr lang="zh-CN" altLang="en-US" dirty="0" smtClean="0"/>
            <a:t>国家漏洞数据库</a:t>
          </a:r>
          <a:endParaRPr lang="zh-CN" altLang="en-US" dirty="0"/>
        </a:p>
      </dgm:t>
    </dgm:pt>
    <dgm:pt modelId="{A9F5424B-7550-4C97-9082-FC91CE392E23}" type="parTrans" cxnId="{4259B885-DB34-4C1C-A05D-C1794E9A8D5D}">
      <dgm:prSet/>
      <dgm:spPr/>
      <dgm:t>
        <a:bodyPr/>
        <a:lstStyle/>
        <a:p>
          <a:endParaRPr lang="zh-CN" altLang="en-US"/>
        </a:p>
      </dgm:t>
    </dgm:pt>
    <dgm:pt modelId="{6A9B3D90-2E88-4009-8E04-AB21E839725E}" type="sibTrans" cxnId="{4259B885-DB34-4C1C-A05D-C1794E9A8D5D}">
      <dgm:prSet/>
      <dgm:spPr/>
      <dgm:t>
        <a:bodyPr/>
        <a:lstStyle/>
        <a:p>
          <a:endParaRPr lang="zh-CN" altLang="en-US"/>
        </a:p>
      </dgm:t>
    </dgm:pt>
    <dgm:pt modelId="{F2C5FD3E-CB8F-4D99-B0F8-361188D86350}">
      <dgm:prSet phldrT="[文本]"/>
      <dgm:spPr/>
      <dgm:t>
        <a:bodyPr/>
        <a:lstStyle/>
        <a:p>
          <a:r>
            <a:rPr lang="zh-CN" altLang="en-US" dirty="0" smtClean="0"/>
            <a:t>国家网络靶场</a:t>
          </a:r>
          <a:endParaRPr lang="zh-CN" altLang="en-US" dirty="0"/>
        </a:p>
      </dgm:t>
    </dgm:pt>
    <dgm:pt modelId="{7FC2CF4D-BF2F-4220-B478-0DEE7501A539}" type="parTrans" cxnId="{D9EDDDD7-C37E-4599-98AA-1EB1E1D66BE4}">
      <dgm:prSet/>
      <dgm:spPr/>
      <dgm:t>
        <a:bodyPr/>
        <a:lstStyle/>
        <a:p>
          <a:endParaRPr lang="zh-CN" altLang="en-US"/>
        </a:p>
      </dgm:t>
    </dgm:pt>
    <dgm:pt modelId="{1074CF69-D0E4-4D5D-A979-E3BF60796859}" type="sibTrans" cxnId="{D9EDDDD7-C37E-4599-98AA-1EB1E1D66BE4}">
      <dgm:prSet/>
      <dgm:spPr/>
      <dgm:t>
        <a:bodyPr/>
        <a:lstStyle/>
        <a:p>
          <a:endParaRPr lang="zh-CN" altLang="en-US"/>
        </a:p>
      </dgm:t>
    </dgm:pt>
    <dgm:pt modelId="{FE6566F8-4E10-4341-B12C-2F7BFCEC7BD3}">
      <dgm:prSet/>
      <dgm:spPr/>
      <dgm:t>
        <a:bodyPr/>
        <a:lstStyle/>
        <a:p>
          <a:r>
            <a:rPr lang="zh-CN" altLang="en-US" dirty="0" smtClean="0"/>
            <a:t>强身份验证（</a:t>
          </a:r>
          <a:r>
            <a:rPr lang="en-US" altLang="zh-CN" dirty="0" smtClean="0"/>
            <a:t>PIV</a:t>
          </a:r>
          <a:r>
            <a:rPr lang="zh-CN" altLang="en-US" dirty="0" smtClean="0"/>
            <a:t>）</a:t>
          </a:r>
          <a:endParaRPr lang="zh-CN" altLang="en-US" dirty="0"/>
        </a:p>
      </dgm:t>
    </dgm:pt>
    <dgm:pt modelId="{5F7F85AB-BAF2-40AC-9461-53B79B601ACA}" type="parTrans" cxnId="{9B5F6911-1A04-46B9-A198-4DD2140AA738}">
      <dgm:prSet/>
      <dgm:spPr/>
      <dgm:t>
        <a:bodyPr/>
        <a:lstStyle/>
        <a:p>
          <a:endParaRPr lang="zh-CN" altLang="en-US"/>
        </a:p>
      </dgm:t>
    </dgm:pt>
    <dgm:pt modelId="{F58A5397-1EC8-419C-BDE6-DF05FBEDBB12}" type="sibTrans" cxnId="{9B5F6911-1A04-46B9-A198-4DD2140AA738}">
      <dgm:prSet/>
      <dgm:spPr/>
      <dgm:t>
        <a:bodyPr/>
        <a:lstStyle/>
        <a:p>
          <a:endParaRPr lang="zh-CN" altLang="en-US"/>
        </a:p>
      </dgm:t>
    </dgm:pt>
    <dgm:pt modelId="{E15A0CB0-CD51-4C2B-87CC-42E3A4309AA3}">
      <dgm:prSet phldrT="[文本]"/>
      <dgm:spPr/>
      <dgm:t>
        <a:bodyPr/>
        <a:lstStyle/>
        <a:p>
          <a:r>
            <a:rPr lang="zh-CN" altLang="en-US" dirty="0" smtClean="0"/>
            <a:t>脆弱性发现标准</a:t>
          </a:r>
          <a:endParaRPr lang="zh-CN" altLang="en-US" dirty="0"/>
        </a:p>
      </dgm:t>
    </dgm:pt>
    <dgm:pt modelId="{4AD91894-9500-4D18-8B43-6BDAFDA7C9C5}" type="parTrans" cxnId="{E7BC97C8-2119-4C10-BE34-B55C1B5CA409}">
      <dgm:prSet/>
      <dgm:spPr/>
      <dgm:t>
        <a:bodyPr/>
        <a:lstStyle/>
        <a:p>
          <a:endParaRPr lang="zh-CN" altLang="en-US"/>
        </a:p>
      </dgm:t>
    </dgm:pt>
    <dgm:pt modelId="{D3CDC4C7-FA08-4702-8F6F-141BD06502A3}" type="sibTrans" cxnId="{E7BC97C8-2119-4C10-BE34-B55C1B5CA409}">
      <dgm:prSet/>
      <dgm:spPr/>
      <dgm:t>
        <a:bodyPr/>
        <a:lstStyle/>
        <a:p>
          <a:endParaRPr lang="zh-CN" altLang="en-US"/>
        </a:p>
      </dgm:t>
    </dgm:pt>
    <dgm:pt modelId="{9ACB9A94-8054-4569-A403-E8A9EE9BBC7A}">
      <dgm:prSet phldrT="[文本]"/>
      <dgm:spPr/>
      <dgm:t>
        <a:bodyPr/>
        <a:lstStyle/>
        <a:p>
          <a:r>
            <a:rPr lang="zh-CN" altLang="en-US" dirty="0" smtClean="0"/>
            <a:t>爱因斯坦</a:t>
          </a:r>
          <a:r>
            <a:rPr lang="en-US" altLang="zh-CN" dirty="0" smtClean="0"/>
            <a:t>1</a:t>
          </a:r>
          <a:endParaRPr lang="zh-CN" altLang="en-US" dirty="0"/>
        </a:p>
      </dgm:t>
    </dgm:pt>
    <dgm:pt modelId="{15B595CC-AA6C-4C2C-8706-0B211B0829C2}" type="parTrans" cxnId="{835EEEA0-6693-4F8C-B46C-7E305EE79EFB}">
      <dgm:prSet/>
      <dgm:spPr/>
      <dgm:t>
        <a:bodyPr/>
        <a:lstStyle/>
        <a:p>
          <a:endParaRPr lang="zh-CN" altLang="en-US"/>
        </a:p>
      </dgm:t>
    </dgm:pt>
    <dgm:pt modelId="{D98C56DA-57DD-4169-941C-C6474E0E7A18}" type="sibTrans" cxnId="{835EEEA0-6693-4F8C-B46C-7E305EE79EFB}">
      <dgm:prSet/>
      <dgm:spPr/>
      <dgm:t>
        <a:bodyPr/>
        <a:lstStyle/>
        <a:p>
          <a:endParaRPr lang="zh-CN" altLang="en-US"/>
        </a:p>
      </dgm:t>
    </dgm:pt>
    <dgm:pt modelId="{DFE8E7CE-C398-439B-B814-E518B4339CD8}">
      <dgm:prSet phldrT="[文本]"/>
      <dgm:spPr/>
      <dgm:t>
        <a:bodyPr/>
        <a:lstStyle/>
        <a:p>
          <a:r>
            <a:rPr lang="zh-CN" altLang="en-US" dirty="0" smtClean="0"/>
            <a:t>持续监控（</a:t>
          </a:r>
          <a:r>
            <a:rPr lang="en-US" altLang="zh-CN" dirty="0" smtClean="0"/>
            <a:t>ISCM</a:t>
          </a:r>
          <a:r>
            <a:rPr lang="zh-CN" altLang="en-US" dirty="0" smtClean="0"/>
            <a:t>）</a:t>
          </a:r>
          <a:endParaRPr lang="zh-CN" altLang="en-US" dirty="0"/>
        </a:p>
      </dgm:t>
    </dgm:pt>
    <dgm:pt modelId="{8B90CD81-A9D9-4BD8-AAE0-669F5F98B6B9}" type="parTrans" cxnId="{B73CDE61-05E0-4F10-AD39-AC126AA3F469}">
      <dgm:prSet/>
      <dgm:spPr/>
      <dgm:t>
        <a:bodyPr/>
        <a:lstStyle/>
        <a:p>
          <a:endParaRPr lang="zh-CN" altLang="en-US"/>
        </a:p>
      </dgm:t>
    </dgm:pt>
    <dgm:pt modelId="{FE2C1069-8240-45CD-9EAA-A03760D16EE5}" type="sibTrans" cxnId="{B73CDE61-05E0-4F10-AD39-AC126AA3F469}">
      <dgm:prSet/>
      <dgm:spPr/>
      <dgm:t>
        <a:bodyPr/>
        <a:lstStyle/>
        <a:p>
          <a:endParaRPr lang="zh-CN" altLang="en-US"/>
        </a:p>
      </dgm:t>
    </dgm:pt>
    <dgm:pt modelId="{E556F80C-984F-4A52-86F8-7C036AC40A7B}">
      <dgm:prSet phldrT="[文本]"/>
      <dgm:spPr/>
      <dgm:t>
        <a:bodyPr/>
        <a:lstStyle/>
        <a:p>
          <a:r>
            <a:rPr lang="zh-CN" altLang="en-US" dirty="0" smtClean="0"/>
            <a:t>爱因斯坦</a:t>
          </a:r>
          <a:r>
            <a:rPr lang="en-US" altLang="zh-CN" dirty="0" smtClean="0"/>
            <a:t>2</a:t>
          </a:r>
          <a:endParaRPr lang="zh-CN" altLang="en-US" dirty="0"/>
        </a:p>
      </dgm:t>
    </dgm:pt>
    <dgm:pt modelId="{E876A5EF-B25E-48D5-85E5-E93A5BC32242}" type="parTrans" cxnId="{4B6C8562-DC84-4477-9807-7C213C6C5899}">
      <dgm:prSet/>
      <dgm:spPr/>
      <dgm:t>
        <a:bodyPr/>
        <a:lstStyle/>
        <a:p>
          <a:endParaRPr lang="zh-CN" altLang="en-US"/>
        </a:p>
      </dgm:t>
    </dgm:pt>
    <dgm:pt modelId="{843C9963-295A-455E-B04C-1B32B4C8C374}" type="sibTrans" cxnId="{4B6C8562-DC84-4477-9807-7C213C6C5899}">
      <dgm:prSet/>
      <dgm:spPr/>
      <dgm:t>
        <a:bodyPr/>
        <a:lstStyle/>
        <a:p>
          <a:endParaRPr lang="zh-CN" altLang="en-US"/>
        </a:p>
      </dgm:t>
    </dgm:pt>
    <dgm:pt modelId="{40987F45-28AB-4344-93D3-4B6031A6524E}">
      <dgm:prSet phldrT="[文本]"/>
      <dgm:spPr/>
      <dgm:t>
        <a:bodyPr/>
        <a:lstStyle/>
        <a:p>
          <a:r>
            <a:rPr lang="zh-CN" altLang="en-US" dirty="0" smtClean="0"/>
            <a:t>爱因斯坦</a:t>
          </a:r>
          <a:r>
            <a:rPr lang="en-US" altLang="zh-CN" dirty="0" smtClean="0"/>
            <a:t>3</a:t>
          </a:r>
          <a:endParaRPr lang="zh-CN" altLang="en-US" dirty="0"/>
        </a:p>
      </dgm:t>
    </dgm:pt>
    <dgm:pt modelId="{100A6BBD-4DFB-4093-879A-B0F9C5AB7ECE}" type="parTrans" cxnId="{98C7361E-6ABA-40DF-8A3C-67631BDD045E}">
      <dgm:prSet/>
      <dgm:spPr/>
      <dgm:t>
        <a:bodyPr/>
        <a:lstStyle/>
        <a:p>
          <a:endParaRPr lang="zh-CN" altLang="en-US"/>
        </a:p>
      </dgm:t>
    </dgm:pt>
    <dgm:pt modelId="{6FD7DA39-C76C-4539-A610-586FB269475E}" type="sibTrans" cxnId="{98C7361E-6ABA-40DF-8A3C-67631BDD045E}">
      <dgm:prSet/>
      <dgm:spPr/>
      <dgm:t>
        <a:bodyPr/>
        <a:lstStyle/>
        <a:p>
          <a:endParaRPr lang="zh-CN" altLang="en-US"/>
        </a:p>
      </dgm:t>
    </dgm:pt>
    <dgm:pt modelId="{B7E67C6B-70F4-4FC4-9E2C-5813342D48EA}">
      <dgm:prSet phldrT="[文本]"/>
      <dgm:spPr/>
      <dgm:t>
        <a:bodyPr/>
        <a:lstStyle/>
        <a:p>
          <a:r>
            <a:rPr lang="zh-CN" altLang="en-US" smtClean="0"/>
            <a:t>重要的配置管理</a:t>
          </a:r>
          <a:endParaRPr lang="zh-CN" altLang="en-US" dirty="0"/>
        </a:p>
      </dgm:t>
    </dgm:pt>
    <dgm:pt modelId="{35FA15BF-8BC2-4226-8BC8-28F22491D271}" type="parTrans" cxnId="{35EF970F-FF96-4ABD-AFAD-AA4EDFEFAEE2}">
      <dgm:prSet/>
      <dgm:spPr/>
      <dgm:t>
        <a:bodyPr/>
        <a:lstStyle/>
        <a:p>
          <a:endParaRPr lang="zh-CN" altLang="en-US"/>
        </a:p>
      </dgm:t>
    </dgm:pt>
    <dgm:pt modelId="{EC1FD3B5-4496-4540-A735-A1D53D2CAFDD}" type="sibTrans" cxnId="{35EF970F-FF96-4ABD-AFAD-AA4EDFEFAEE2}">
      <dgm:prSet/>
      <dgm:spPr/>
      <dgm:t>
        <a:bodyPr/>
        <a:lstStyle/>
        <a:p>
          <a:endParaRPr lang="zh-CN" altLang="en-US"/>
        </a:p>
      </dgm:t>
    </dgm:pt>
    <dgm:pt modelId="{1B1716D7-1715-4A5B-92FC-4DF39FADEB82}" type="pres">
      <dgm:prSet presAssocID="{1A0D870C-D75B-43E5-99DF-00030F63C125}" presName="Name0" presStyleCnt="0">
        <dgm:presLayoutVars>
          <dgm:chPref val="1"/>
          <dgm:dir/>
          <dgm:animOne val="branch"/>
          <dgm:animLvl val="lvl"/>
          <dgm:resizeHandles/>
        </dgm:presLayoutVars>
      </dgm:prSet>
      <dgm:spPr/>
      <dgm:t>
        <a:bodyPr/>
        <a:lstStyle/>
        <a:p>
          <a:endParaRPr lang="zh-CN" altLang="en-US"/>
        </a:p>
      </dgm:t>
    </dgm:pt>
    <dgm:pt modelId="{F39BE460-1C1D-4F8C-9CCB-22CD7DB2BFB9}" type="pres">
      <dgm:prSet presAssocID="{AEDC9AD7-97D3-407C-9291-3050847C1D99}" presName="vertOne" presStyleCnt="0"/>
      <dgm:spPr/>
      <dgm:t>
        <a:bodyPr/>
        <a:lstStyle/>
        <a:p>
          <a:endParaRPr lang="zh-CN" altLang="en-US"/>
        </a:p>
      </dgm:t>
    </dgm:pt>
    <dgm:pt modelId="{F269CE85-7BBA-461F-8E6D-4681B44FFA50}" type="pres">
      <dgm:prSet presAssocID="{AEDC9AD7-97D3-407C-9291-3050847C1D99}" presName="txOne" presStyleLbl="node0" presStyleIdx="0" presStyleCnt="1" custLinFactY="-8695" custLinFactNeighborY="-100000">
        <dgm:presLayoutVars>
          <dgm:chPref val="3"/>
        </dgm:presLayoutVars>
      </dgm:prSet>
      <dgm:spPr/>
      <dgm:t>
        <a:bodyPr/>
        <a:lstStyle/>
        <a:p>
          <a:endParaRPr lang="zh-CN" altLang="en-US"/>
        </a:p>
      </dgm:t>
    </dgm:pt>
    <dgm:pt modelId="{936525D5-CD9F-47BC-A4FB-2F8DF28978E1}" type="pres">
      <dgm:prSet presAssocID="{AEDC9AD7-97D3-407C-9291-3050847C1D99}" presName="parTransOne" presStyleCnt="0"/>
      <dgm:spPr/>
      <dgm:t>
        <a:bodyPr/>
        <a:lstStyle/>
        <a:p>
          <a:endParaRPr lang="zh-CN" altLang="en-US"/>
        </a:p>
      </dgm:t>
    </dgm:pt>
    <dgm:pt modelId="{E9C2A264-516E-46F5-856D-D237836B7254}" type="pres">
      <dgm:prSet presAssocID="{AEDC9AD7-97D3-407C-9291-3050847C1D99}" presName="horzOne" presStyleCnt="0"/>
      <dgm:spPr/>
      <dgm:t>
        <a:bodyPr/>
        <a:lstStyle/>
        <a:p>
          <a:endParaRPr lang="zh-CN" altLang="en-US"/>
        </a:p>
      </dgm:t>
    </dgm:pt>
    <dgm:pt modelId="{17B40B2E-B6EA-40A4-84F4-2109C2A3CB3F}" type="pres">
      <dgm:prSet presAssocID="{4AD54AC5-65FB-4C9D-90AE-82620DFFFF6B}" presName="vertTwo" presStyleCnt="0"/>
      <dgm:spPr/>
      <dgm:t>
        <a:bodyPr/>
        <a:lstStyle/>
        <a:p>
          <a:endParaRPr lang="zh-CN" altLang="en-US"/>
        </a:p>
      </dgm:t>
    </dgm:pt>
    <dgm:pt modelId="{729AADA5-F7E7-448E-9B53-EA7B0110543D}" type="pres">
      <dgm:prSet presAssocID="{4AD54AC5-65FB-4C9D-90AE-82620DFFFF6B}" presName="txTwo" presStyleLbl="node2" presStyleIdx="0" presStyleCnt="1">
        <dgm:presLayoutVars>
          <dgm:chPref val="3"/>
        </dgm:presLayoutVars>
      </dgm:prSet>
      <dgm:spPr/>
      <dgm:t>
        <a:bodyPr/>
        <a:lstStyle/>
        <a:p>
          <a:endParaRPr lang="zh-CN" altLang="en-US"/>
        </a:p>
      </dgm:t>
    </dgm:pt>
    <dgm:pt modelId="{977829C6-4781-4A24-9C6D-F34D64C253DA}" type="pres">
      <dgm:prSet presAssocID="{4AD54AC5-65FB-4C9D-90AE-82620DFFFF6B}" presName="parTransTwo" presStyleCnt="0"/>
      <dgm:spPr/>
      <dgm:t>
        <a:bodyPr/>
        <a:lstStyle/>
        <a:p>
          <a:endParaRPr lang="zh-CN" altLang="en-US"/>
        </a:p>
      </dgm:t>
    </dgm:pt>
    <dgm:pt modelId="{53328D7A-48F5-4CAF-AA47-180713B3B69C}" type="pres">
      <dgm:prSet presAssocID="{4AD54AC5-65FB-4C9D-90AE-82620DFFFF6B}" presName="horzTwo" presStyleCnt="0"/>
      <dgm:spPr/>
      <dgm:t>
        <a:bodyPr/>
        <a:lstStyle/>
        <a:p>
          <a:endParaRPr lang="zh-CN" altLang="en-US"/>
        </a:p>
      </dgm:t>
    </dgm:pt>
    <dgm:pt modelId="{F838E284-B713-472B-A166-715AF9C71C04}" type="pres">
      <dgm:prSet presAssocID="{1CBE3C7A-4E39-4B15-B9C0-EF6D93FBA029}" presName="vertThree" presStyleCnt="0"/>
      <dgm:spPr/>
      <dgm:t>
        <a:bodyPr/>
        <a:lstStyle/>
        <a:p>
          <a:endParaRPr lang="zh-CN" altLang="en-US"/>
        </a:p>
      </dgm:t>
    </dgm:pt>
    <dgm:pt modelId="{E9BCE1B1-DF06-4A8C-AD67-EC569124C3A2}" type="pres">
      <dgm:prSet presAssocID="{1CBE3C7A-4E39-4B15-B9C0-EF6D93FBA029}" presName="txThree" presStyleLbl="node3" presStyleIdx="0" presStyleCnt="4">
        <dgm:presLayoutVars>
          <dgm:chPref val="3"/>
        </dgm:presLayoutVars>
      </dgm:prSet>
      <dgm:spPr/>
      <dgm:t>
        <a:bodyPr/>
        <a:lstStyle/>
        <a:p>
          <a:endParaRPr lang="zh-CN" altLang="en-US"/>
        </a:p>
      </dgm:t>
    </dgm:pt>
    <dgm:pt modelId="{98B5B6B9-A9E8-4D37-8FC7-1DBAEFB9926A}" type="pres">
      <dgm:prSet presAssocID="{1CBE3C7A-4E39-4B15-B9C0-EF6D93FBA029}" presName="parTransThree" presStyleCnt="0"/>
      <dgm:spPr/>
      <dgm:t>
        <a:bodyPr/>
        <a:lstStyle/>
        <a:p>
          <a:endParaRPr lang="zh-CN" altLang="en-US"/>
        </a:p>
      </dgm:t>
    </dgm:pt>
    <dgm:pt modelId="{8DC64B0B-7F04-427A-B444-D81B8DD40A48}" type="pres">
      <dgm:prSet presAssocID="{1CBE3C7A-4E39-4B15-B9C0-EF6D93FBA029}" presName="horzThree" presStyleCnt="0"/>
      <dgm:spPr/>
      <dgm:t>
        <a:bodyPr/>
        <a:lstStyle/>
        <a:p>
          <a:endParaRPr lang="zh-CN" altLang="en-US"/>
        </a:p>
      </dgm:t>
    </dgm:pt>
    <dgm:pt modelId="{C5E8D2B4-7220-43E4-AB71-B319B04A067D}" type="pres">
      <dgm:prSet presAssocID="{9ACB9A94-8054-4569-A403-E8A9EE9BBC7A}" presName="vertFour" presStyleCnt="0">
        <dgm:presLayoutVars>
          <dgm:chPref val="3"/>
        </dgm:presLayoutVars>
      </dgm:prSet>
      <dgm:spPr/>
      <dgm:t>
        <a:bodyPr/>
        <a:lstStyle/>
        <a:p>
          <a:endParaRPr lang="zh-CN" altLang="en-US"/>
        </a:p>
      </dgm:t>
    </dgm:pt>
    <dgm:pt modelId="{D4BE46ED-1AB8-46C6-A7F9-9A550A15B70B}" type="pres">
      <dgm:prSet presAssocID="{9ACB9A94-8054-4569-A403-E8A9EE9BBC7A}" presName="txFour" presStyleLbl="node4" presStyleIdx="0" presStyleCnt="7">
        <dgm:presLayoutVars>
          <dgm:chPref val="3"/>
        </dgm:presLayoutVars>
      </dgm:prSet>
      <dgm:spPr/>
      <dgm:t>
        <a:bodyPr/>
        <a:lstStyle/>
        <a:p>
          <a:endParaRPr lang="zh-CN" altLang="en-US"/>
        </a:p>
      </dgm:t>
    </dgm:pt>
    <dgm:pt modelId="{2E9696E6-9EEC-489E-A8BE-AC8A1D183C2F}" type="pres">
      <dgm:prSet presAssocID="{9ACB9A94-8054-4569-A403-E8A9EE9BBC7A}" presName="horzFour" presStyleCnt="0"/>
      <dgm:spPr/>
      <dgm:t>
        <a:bodyPr/>
        <a:lstStyle/>
        <a:p>
          <a:endParaRPr lang="zh-CN" altLang="en-US"/>
        </a:p>
      </dgm:t>
    </dgm:pt>
    <dgm:pt modelId="{1068F55D-6D85-4411-995C-E51531978931}" type="pres">
      <dgm:prSet presAssocID="{D98C56DA-57DD-4169-941C-C6474E0E7A18}" presName="sibSpaceFour" presStyleCnt="0"/>
      <dgm:spPr/>
      <dgm:t>
        <a:bodyPr/>
        <a:lstStyle/>
        <a:p>
          <a:endParaRPr lang="zh-CN" altLang="en-US"/>
        </a:p>
      </dgm:t>
    </dgm:pt>
    <dgm:pt modelId="{1CC43C71-BE04-47D9-AE9C-4268886684DE}" type="pres">
      <dgm:prSet presAssocID="{E556F80C-984F-4A52-86F8-7C036AC40A7B}" presName="vertFour" presStyleCnt="0">
        <dgm:presLayoutVars>
          <dgm:chPref val="3"/>
        </dgm:presLayoutVars>
      </dgm:prSet>
      <dgm:spPr/>
      <dgm:t>
        <a:bodyPr/>
        <a:lstStyle/>
        <a:p>
          <a:endParaRPr lang="zh-CN" altLang="en-US"/>
        </a:p>
      </dgm:t>
    </dgm:pt>
    <dgm:pt modelId="{EE7CB2C9-65D3-4C1C-B657-DDFBD81531C8}" type="pres">
      <dgm:prSet presAssocID="{E556F80C-984F-4A52-86F8-7C036AC40A7B}" presName="txFour" presStyleLbl="node4" presStyleIdx="1" presStyleCnt="7">
        <dgm:presLayoutVars>
          <dgm:chPref val="3"/>
        </dgm:presLayoutVars>
      </dgm:prSet>
      <dgm:spPr/>
      <dgm:t>
        <a:bodyPr/>
        <a:lstStyle/>
        <a:p>
          <a:endParaRPr lang="zh-CN" altLang="en-US"/>
        </a:p>
      </dgm:t>
    </dgm:pt>
    <dgm:pt modelId="{70668080-D5DB-4AFA-A5C2-5F6C4B74BC78}" type="pres">
      <dgm:prSet presAssocID="{E556F80C-984F-4A52-86F8-7C036AC40A7B}" presName="horzFour" presStyleCnt="0"/>
      <dgm:spPr/>
      <dgm:t>
        <a:bodyPr/>
        <a:lstStyle/>
        <a:p>
          <a:endParaRPr lang="zh-CN" altLang="en-US"/>
        </a:p>
      </dgm:t>
    </dgm:pt>
    <dgm:pt modelId="{986F6E59-E146-4012-848E-945BC4D0942C}" type="pres">
      <dgm:prSet presAssocID="{843C9963-295A-455E-B04C-1B32B4C8C374}" presName="sibSpaceFour" presStyleCnt="0"/>
      <dgm:spPr/>
      <dgm:t>
        <a:bodyPr/>
        <a:lstStyle/>
        <a:p>
          <a:endParaRPr lang="zh-CN" altLang="en-US"/>
        </a:p>
      </dgm:t>
    </dgm:pt>
    <dgm:pt modelId="{6F5C8E1E-F855-4827-BA98-099A03B85C2E}" type="pres">
      <dgm:prSet presAssocID="{40987F45-28AB-4344-93D3-4B6031A6524E}" presName="vertFour" presStyleCnt="0">
        <dgm:presLayoutVars>
          <dgm:chPref val="3"/>
        </dgm:presLayoutVars>
      </dgm:prSet>
      <dgm:spPr/>
      <dgm:t>
        <a:bodyPr/>
        <a:lstStyle/>
        <a:p>
          <a:endParaRPr lang="zh-CN" altLang="en-US"/>
        </a:p>
      </dgm:t>
    </dgm:pt>
    <dgm:pt modelId="{63677478-1369-4624-9656-D4703E4B4384}" type="pres">
      <dgm:prSet presAssocID="{40987F45-28AB-4344-93D3-4B6031A6524E}" presName="txFour" presStyleLbl="node4" presStyleIdx="2" presStyleCnt="7">
        <dgm:presLayoutVars>
          <dgm:chPref val="3"/>
        </dgm:presLayoutVars>
      </dgm:prSet>
      <dgm:spPr/>
      <dgm:t>
        <a:bodyPr/>
        <a:lstStyle/>
        <a:p>
          <a:endParaRPr lang="zh-CN" altLang="en-US"/>
        </a:p>
      </dgm:t>
    </dgm:pt>
    <dgm:pt modelId="{7D9AAF8D-D497-4296-AF98-531C87D63FC7}" type="pres">
      <dgm:prSet presAssocID="{40987F45-28AB-4344-93D3-4B6031A6524E}" presName="horzFour" presStyleCnt="0"/>
      <dgm:spPr/>
      <dgm:t>
        <a:bodyPr/>
        <a:lstStyle/>
        <a:p>
          <a:endParaRPr lang="zh-CN" altLang="en-US"/>
        </a:p>
      </dgm:t>
    </dgm:pt>
    <dgm:pt modelId="{170F13E7-22D9-4EC5-A0A3-4E5E2A74F382}" type="pres">
      <dgm:prSet presAssocID="{F26A0750-8ED5-4A45-85B7-36A7B06748DE}" presName="sibSpaceThree" presStyleCnt="0"/>
      <dgm:spPr/>
      <dgm:t>
        <a:bodyPr/>
        <a:lstStyle/>
        <a:p>
          <a:endParaRPr lang="zh-CN" altLang="en-US"/>
        </a:p>
      </dgm:t>
    </dgm:pt>
    <dgm:pt modelId="{02E9C72D-EFBE-4C11-8350-46265649EC32}" type="pres">
      <dgm:prSet presAssocID="{DFE8E7CE-C398-439B-B814-E518B4339CD8}" presName="vertThree" presStyleCnt="0"/>
      <dgm:spPr/>
      <dgm:t>
        <a:bodyPr/>
        <a:lstStyle/>
        <a:p>
          <a:endParaRPr lang="zh-CN" altLang="en-US"/>
        </a:p>
      </dgm:t>
    </dgm:pt>
    <dgm:pt modelId="{49CF37D2-04F0-42D6-BFB7-1BA1E3F4F513}" type="pres">
      <dgm:prSet presAssocID="{DFE8E7CE-C398-439B-B814-E518B4339CD8}" presName="txThree" presStyleLbl="node3" presStyleIdx="1" presStyleCnt="4">
        <dgm:presLayoutVars>
          <dgm:chPref val="3"/>
        </dgm:presLayoutVars>
      </dgm:prSet>
      <dgm:spPr/>
      <dgm:t>
        <a:bodyPr/>
        <a:lstStyle/>
        <a:p>
          <a:endParaRPr lang="zh-CN" altLang="en-US"/>
        </a:p>
      </dgm:t>
    </dgm:pt>
    <dgm:pt modelId="{E22226B1-30CC-421D-A474-7E0E4DE1A0AC}" type="pres">
      <dgm:prSet presAssocID="{DFE8E7CE-C398-439B-B814-E518B4339CD8}" presName="parTransThree" presStyleCnt="0"/>
      <dgm:spPr/>
      <dgm:t>
        <a:bodyPr/>
        <a:lstStyle/>
        <a:p>
          <a:endParaRPr lang="zh-CN" altLang="en-US"/>
        </a:p>
      </dgm:t>
    </dgm:pt>
    <dgm:pt modelId="{C4D889F0-7E96-4BD4-9CE4-A2374106B8A4}" type="pres">
      <dgm:prSet presAssocID="{DFE8E7CE-C398-439B-B814-E518B4339CD8}" presName="horzThree" presStyleCnt="0"/>
      <dgm:spPr/>
      <dgm:t>
        <a:bodyPr/>
        <a:lstStyle/>
        <a:p>
          <a:endParaRPr lang="zh-CN" altLang="en-US"/>
        </a:p>
      </dgm:t>
    </dgm:pt>
    <dgm:pt modelId="{79C079FD-9952-4AEE-9D69-5E403301817E}" type="pres">
      <dgm:prSet presAssocID="{697F868C-DD27-43C2-BAAF-B9CD0DC21F9D}" presName="vertFour" presStyleCnt="0">
        <dgm:presLayoutVars>
          <dgm:chPref val="3"/>
        </dgm:presLayoutVars>
      </dgm:prSet>
      <dgm:spPr/>
      <dgm:t>
        <a:bodyPr/>
        <a:lstStyle/>
        <a:p>
          <a:endParaRPr lang="zh-CN" altLang="en-US"/>
        </a:p>
      </dgm:t>
    </dgm:pt>
    <dgm:pt modelId="{4DA8C7E0-5F7B-4EB2-9203-D3E170822337}" type="pres">
      <dgm:prSet presAssocID="{697F868C-DD27-43C2-BAAF-B9CD0DC21F9D}" presName="txFour" presStyleLbl="node4" presStyleIdx="3" presStyleCnt="7">
        <dgm:presLayoutVars>
          <dgm:chPref val="3"/>
        </dgm:presLayoutVars>
      </dgm:prSet>
      <dgm:spPr/>
      <dgm:t>
        <a:bodyPr/>
        <a:lstStyle/>
        <a:p>
          <a:endParaRPr lang="zh-CN" altLang="en-US"/>
        </a:p>
      </dgm:t>
    </dgm:pt>
    <dgm:pt modelId="{AAAADC4F-5D46-48CB-8B9B-661BA3933FCD}" type="pres">
      <dgm:prSet presAssocID="{697F868C-DD27-43C2-BAAF-B9CD0DC21F9D}" presName="horzFour" presStyleCnt="0"/>
      <dgm:spPr/>
      <dgm:t>
        <a:bodyPr/>
        <a:lstStyle/>
        <a:p>
          <a:endParaRPr lang="zh-CN" altLang="en-US"/>
        </a:p>
      </dgm:t>
    </dgm:pt>
    <dgm:pt modelId="{D6A3B4F8-00E9-4468-96FB-57A1A04580BD}" type="pres">
      <dgm:prSet presAssocID="{E746AC4C-1275-45F9-9F21-12636C493E1E}" presName="sibSpaceFour" presStyleCnt="0"/>
      <dgm:spPr/>
      <dgm:t>
        <a:bodyPr/>
        <a:lstStyle/>
        <a:p>
          <a:endParaRPr lang="zh-CN" altLang="en-US"/>
        </a:p>
      </dgm:t>
    </dgm:pt>
    <dgm:pt modelId="{DED3FF2A-2756-4169-8298-41E51E991681}" type="pres">
      <dgm:prSet presAssocID="{36099437-FC20-4B33-BA9E-5885F49EB26D}" presName="vertFour" presStyleCnt="0">
        <dgm:presLayoutVars>
          <dgm:chPref val="3"/>
        </dgm:presLayoutVars>
      </dgm:prSet>
      <dgm:spPr/>
      <dgm:t>
        <a:bodyPr/>
        <a:lstStyle/>
        <a:p>
          <a:endParaRPr lang="zh-CN" altLang="en-US"/>
        </a:p>
      </dgm:t>
    </dgm:pt>
    <dgm:pt modelId="{F8C99445-BF61-4A7D-AC0F-BA44BFE6CD26}" type="pres">
      <dgm:prSet presAssocID="{36099437-FC20-4B33-BA9E-5885F49EB26D}" presName="txFour" presStyleLbl="node4" presStyleIdx="4" presStyleCnt="7">
        <dgm:presLayoutVars>
          <dgm:chPref val="3"/>
        </dgm:presLayoutVars>
      </dgm:prSet>
      <dgm:spPr/>
      <dgm:t>
        <a:bodyPr/>
        <a:lstStyle/>
        <a:p>
          <a:endParaRPr lang="zh-CN" altLang="en-US"/>
        </a:p>
      </dgm:t>
    </dgm:pt>
    <dgm:pt modelId="{AFDD5F26-7394-46B8-AED4-9071234AE44B}" type="pres">
      <dgm:prSet presAssocID="{36099437-FC20-4B33-BA9E-5885F49EB26D}" presName="horzFour" presStyleCnt="0"/>
      <dgm:spPr/>
      <dgm:t>
        <a:bodyPr/>
        <a:lstStyle/>
        <a:p>
          <a:endParaRPr lang="zh-CN" altLang="en-US"/>
        </a:p>
      </dgm:t>
    </dgm:pt>
    <dgm:pt modelId="{1D4D1278-02A5-4688-846E-0B57852559AE}" type="pres">
      <dgm:prSet presAssocID="{6A9B3D90-2E88-4009-8E04-AB21E839725E}" presName="sibSpaceFour" presStyleCnt="0"/>
      <dgm:spPr/>
      <dgm:t>
        <a:bodyPr/>
        <a:lstStyle/>
        <a:p>
          <a:endParaRPr lang="zh-CN" altLang="en-US"/>
        </a:p>
      </dgm:t>
    </dgm:pt>
    <dgm:pt modelId="{90B3E399-1776-4B24-8FF8-7B323F6A2B7C}" type="pres">
      <dgm:prSet presAssocID="{B7E67C6B-70F4-4FC4-9E2C-5813342D48EA}" presName="vertFour" presStyleCnt="0">
        <dgm:presLayoutVars>
          <dgm:chPref val="3"/>
        </dgm:presLayoutVars>
      </dgm:prSet>
      <dgm:spPr/>
    </dgm:pt>
    <dgm:pt modelId="{C37EE71D-DC04-4404-886C-98CE3961C4B0}" type="pres">
      <dgm:prSet presAssocID="{B7E67C6B-70F4-4FC4-9E2C-5813342D48EA}" presName="txFour" presStyleLbl="node4" presStyleIdx="5" presStyleCnt="7">
        <dgm:presLayoutVars>
          <dgm:chPref val="3"/>
        </dgm:presLayoutVars>
      </dgm:prSet>
      <dgm:spPr/>
      <dgm:t>
        <a:bodyPr/>
        <a:lstStyle/>
        <a:p>
          <a:endParaRPr lang="zh-CN" altLang="en-US"/>
        </a:p>
      </dgm:t>
    </dgm:pt>
    <dgm:pt modelId="{8045874E-4E7F-4B1D-BA6B-C71CBFD8B779}" type="pres">
      <dgm:prSet presAssocID="{B7E67C6B-70F4-4FC4-9E2C-5813342D48EA}" presName="horzFour" presStyleCnt="0"/>
      <dgm:spPr/>
    </dgm:pt>
    <dgm:pt modelId="{88F25C7C-DAC7-4B88-979F-91AC1E93EEC5}" type="pres">
      <dgm:prSet presAssocID="{EC1FD3B5-4496-4540-A735-A1D53D2CAFDD}" presName="sibSpaceFour" presStyleCnt="0"/>
      <dgm:spPr/>
    </dgm:pt>
    <dgm:pt modelId="{B8E31CBF-28AB-4047-ADCC-045C908131BC}" type="pres">
      <dgm:prSet presAssocID="{E15A0CB0-CD51-4C2B-87CC-42E3A4309AA3}" presName="vertFour" presStyleCnt="0">
        <dgm:presLayoutVars>
          <dgm:chPref val="3"/>
        </dgm:presLayoutVars>
      </dgm:prSet>
      <dgm:spPr/>
      <dgm:t>
        <a:bodyPr/>
        <a:lstStyle/>
        <a:p>
          <a:endParaRPr lang="zh-CN" altLang="en-US"/>
        </a:p>
      </dgm:t>
    </dgm:pt>
    <dgm:pt modelId="{8AAEE059-A11C-4427-B937-FBCF96CBF894}" type="pres">
      <dgm:prSet presAssocID="{E15A0CB0-CD51-4C2B-87CC-42E3A4309AA3}" presName="txFour" presStyleLbl="node4" presStyleIdx="6" presStyleCnt="7">
        <dgm:presLayoutVars>
          <dgm:chPref val="3"/>
        </dgm:presLayoutVars>
      </dgm:prSet>
      <dgm:spPr/>
      <dgm:t>
        <a:bodyPr/>
        <a:lstStyle/>
        <a:p>
          <a:endParaRPr lang="zh-CN" altLang="en-US"/>
        </a:p>
      </dgm:t>
    </dgm:pt>
    <dgm:pt modelId="{D4B77092-4CC9-4C14-A7D5-98C93A493C16}" type="pres">
      <dgm:prSet presAssocID="{E15A0CB0-CD51-4C2B-87CC-42E3A4309AA3}" presName="horzFour" presStyleCnt="0"/>
      <dgm:spPr/>
      <dgm:t>
        <a:bodyPr/>
        <a:lstStyle/>
        <a:p>
          <a:endParaRPr lang="zh-CN" altLang="en-US"/>
        </a:p>
      </dgm:t>
    </dgm:pt>
    <dgm:pt modelId="{F8F4A1F2-9BC1-4965-9567-F3E5892CEE1C}" type="pres">
      <dgm:prSet presAssocID="{FE2C1069-8240-45CD-9EAA-A03760D16EE5}" presName="sibSpaceThree" presStyleCnt="0"/>
      <dgm:spPr/>
      <dgm:t>
        <a:bodyPr/>
        <a:lstStyle/>
        <a:p>
          <a:endParaRPr lang="zh-CN" altLang="en-US"/>
        </a:p>
      </dgm:t>
    </dgm:pt>
    <dgm:pt modelId="{71BA3033-4BBB-4DA3-8CB5-0FE29FF29C0B}" type="pres">
      <dgm:prSet presAssocID="{F2C5FD3E-CB8F-4D99-B0F8-361188D86350}" presName="vertThree" presStyleCnt="0"/>
      <dgm:spPr/>
      <dgm:t>
        <a:bodyPr/>
        <a:lstStyle/>
        <a:p>
          <a:endParaRPr lang="zh-CN" altLang="en-US"/>
        </a:p>
      </dgm:t>
    </dgm:pt>
    <dgm:pt modelId="{3697F682-D287-4407-A7CA-513D685790C3}" type="pres">
      <dgm:prSet presAssocID="{F2C5FD3E-CB8F-4D99-B0F8-361188D86350}" presName="txThree" presStyleLbl="node3" presStyleIdx="2" presStyleCnt="4">
        <dgm:presLayoutVars>
          <dgm:chPref val="3"/>
        </dgm:presLayoutVars>
      </dgm:prSet>
      <dgm:spPr/>
      <dgm:t>
        <a:bodyPr/>
        <a:lstStyle/>
        <a:p>
          <a:endParaRPr lang="zh-CN" altLang="en-US"/>
        </a:p>
      </dgm:t>
    </dgm:pt>
    <dgm:pt modelId="{D2D17BB1-1BF8-4944-9A4D-13F0B215E4D7}" type="pres">
      <dgm:prSet presAssocID="{F2C5FD3E-CB8F-4D99-B0F8-361188D86350}" presName="horzThree" presStyleCnt="0"/>
      <dgm:spPr/>
      <dgm:t>
        <a:bodyPr/>
        <a:lstStyle/>
        <a:p>
          <a:endParaRPr lang="zh-CN" altLang="en-US"/>
        </a:p>
      </dgm:t>
    </dgm:pt>
    <dgm:pt modelId="{399479E2-E53F-4564-B529-AC62A77B40D8}" type="pres">
      <dgm:prSet presAssocID="{1074CF69-D0E4-4D5D-A979-E3BF60796859}" presName="sibSpaceThree" presStyleCnt="0"/>
      <dgm:spPr/>
      <dgm:t>
        <a:bodyPr/>
        <a:lstStyle/>
        <a:p>
          <a:endParaRPr lang="zh-CN" altLang="en-US"/>
        </a:p>
      </dgm:t>
    </dgm:pt>
    <dgm:pt modelId="{D17C0437-6685-4355-8ECF-E4537AA1E196}" type="pres">
      <dgm:prSet presAssocID="{FE6566F8-4E10-4341-B12C-2F7BFCEC7BD3}" presName="vertThree" presStyleCnt="0"/>
      <dgm:spPr/>
      <dgm:t>
        <a:bodyPr/>
        <a:lstStyle/>
        <a:p>
          <a:endParaRPr lang="zh-CN" altLang="en-US"/>
        </a:p>
      </dgm:t>
    </dgm:pt>
    <dgm:pt modelId="{11D6181B-CD86-4E2E-86E7-A87BF6EBFBCC}" type="pres">
      <dgm:prSet presAssocID="{FE6566F8-4E10-4341-B12C-2F7BFCEC7BD3}" presName="txThree" presStyleLbl="node3" presStyleIdx="3" presStyleCnt="4">
        <dgm:presLayoutVars>
          <dgm:chPref val="3"/>
        </dgm:presLayoutVars>
      </dgm:prSet>
      <dgm:spPr/>
      <dgm:t>
        <a:bodyPr/>
        <a:lstStyle/>
        <a:p>
          <a:endParaRPr lang="zh-CN" altLang="en-US"/>
        </a:p>
      </dgm:t>
    </dgm:pt>
    <dgm:pt modelId="{E73D29D7-E200-4658-8C4A-6D9CDB1628B0}" type="pres">
      <dgm:prSet presAssocID="{FE6566F8-4E10-4341-B12C-2F7BFCEC7BD3}" presName="horzThree" presStyleCnt="0"/>
      <dgm:spPr/>
      <dgm:t>
        <a:bodyPr/>
        <a:lstStyle/>
        <a:p>
          <a:endParaRPr lang="zh-CN" altLang="en-US"/>
        </a:p>
      </dgm:t>
    </dgm:pt>
  </dgm:ptLst>
  <dgm:cxnLst>
    <dgm:cxn modelId="{EB248E80-2FF4-4949-9026-1DC8D99E00B6}" srcId="{AEDC9AD7-97D3-407C-9291-3050847C1D99}" destId="{4AD54AC5-65FB-4C9D-90AE-82620DFFFF6B}" srcOrd="0" destOrd="0" parTransId="{C09B2671-B575-4EE9-9A07-B8FE5436F5A6}" sibTransId="{B490FECC-F4C5-47AE-9CB7-439A7A597B23}"/>
    <dgm:cxn modelId="{6114E1E2-30FF-4CD6-A27A-AC6C4C6B80EC}" type="presOf" srcId="{FE6566F8-4E10-4341-B12C-2F7BFCEC7BD3}" destId="{11D6181B-CD86-4E2E-86E7-A87BF6EBFBCC}" srcOrd="0" destOrd="0" presId="urn:microsoft.com/office/officeart/2005/8/layout/hierarchy4"/>
    <dgm:cxn modelId="{8E0A2DFF-D703-4002-B06F-F330D8AEDFEF}" type="presOf" srcId="{40987F45-28AB-4344-93D3-4B6031A6524E}" destId="{63677478-1369-4624-9656-D4703E4B4384}" srcOrd="0" destOrd="0" presId="urn:microsoft.com/office/officeart/2005/8/layout/hierarchy4"/>
    <dgm:cxn modelId="{9B5F6911-1A04-46B9-A198-4DD2140AA738}" srcId="{4AD54AC5-65FB-4C9D-90AE-82620DFFFF6B}" destId="{FE6566F8-4E10-4341-B12C-2F7BFCEC7BD3}" srcOrd="3" destOrd="0" parTransId="{5F7F85AB-BAF2-40AC-9461-53B79B601ACA}" sibTransId="{F58A5397-1EC8-419C-BDE6-DF05FBEDBB12}"/>
    <dgm:cxn modelId="{49BDDE28-8007-4114-93C9-05F3FCBA9059}" srcId="{DFE8E7CE-C398-439B-B814-E518B4339CD8}" destId="{697F868C-DD27-43C2-BAAF-B9CD0DC21F9D}" srcOrd="0" destOrd="0" parTransId="{A7853FFB-490E-4189-BBEC-12FA05D9BC64}" sibTransId="{E746AC4C-1275-45F9-9F21-12636C493E1E}"/>
    <dgm:cxn modelId="{394EEEF7-9E6C-4633-B323-53FF8F91601C}" type="presOf" srcId="{E556F80C-984F-4A52-86F8-7C036AC40A7B}" destId="{EE7CB2C9-65D3-4C1C-B657-DDFBD81531C8}" srcOrd="0" destOrd="0" presId="urn:microsoft.com/office/officeart/2005/8/layout/hierarchy4"/>
    <dgm:cxn modelId="{6EE2C314-436F-4BA1-AD12-584488B5772B}" srcId="{4AD54AC5-65FB-4C9D-90AE-82620DFFFF6B}" destId="{1CBE3C7A-4E39-4B15-B9C0-EF6D93FBA029}" srcOrd="0" destOrd="0" parTransId="{9C2E94D0-CCD4-4D9F-8E88-FA0480DDA31F}" sibTransId="{F26A0750-8ED5-4A45-85B7-36A7B06748DE}"/>
    <dgm:cxn modelId="{98C7361E-6ABA-40DF-8A3C-67631BDD045E}" srcId="{1CBE3C7A-4E39-4B15-B9C0-EF6D93FBA029}" destId="{40987F45-28AB-4344-93D3-4B6031A6524E}" srcOrd="2" destOrd="0" parTransId="{100A6BBD-4DFB-4093-879A-B0F9C5AB7ECE}" sibTransId="{6FD7DA39-C76C-4539-A610-586FB269475E}"/>
    <dgm:cxn modelId="{835EEEA0-6693-4F8C-B46C-7E305EE79EFB}" srcId="{1CBE3C7A-4E39-4B15-B9C0-EF6D93FBA029}" destId="{9ACB9A94-8054-4569-A403-E8A9EE9BBC7A}" srcOrd="0" destOrd="0" parTransId="{15B595CC-AA6C-4C2C-8706-0B211B0829C2}" sibTransId="{D98C56DA-57DD-4169-941C-C6474E0E7A18}"/>
    <dgm:cxn modelId="{6165BFF2-1169-4BC8-B8D4-FA55B506F00E}" type="presOf" srcId="{F2C5FD3E-CB8F-4D99-B0F8-361188D86350}" destId="{3697F682-D287-4407-A7CA-513D685790C3}" srcOrd="0" destOrd="0" presId="urn:microsoft.com/office/officeart/2005/8/layout/hierarchy4"/>
    <dgm:cxn modelId="{A2630E7F-9424-4F2F-8C41-EAA6EA185470}" type="presOf" srcId="{36099437-FC20-4B33-BA9E-5885F49EB26D}" destId="{F8C99445-BF61-4A7D-AC0F-BA44BFE6CD26}" srcOrd="0" destOrd="0" presId="urn:microsoft.com/office/officeart/2005/8/layout/hierarchy4"/>
    <dgm:cxn modelId="{A2C796B2-D4E3-4CD1-B07A-8FB3CE5F5DC2}" type="presOf" srcId="{1A0D870C-D75B-43E5-99DF-00030F63C125}" destId="{1B1716D7-1715-4A5B-92FC-4DF39FADEB82}" srcOrd="0" destOrd="0" presId="urn:microsoft.com/office/officeart/2005/8/layout/hierarchy4"/>
    <dgm:cxn modelId="{5494C1AE-FE99-499A-834A-F381DB0D7E62}" type="presOf" srcId="{DFE8E7CE-C398-439B-B814-E518B4339CD8}" destId="{49CF37D2-04F0-42D6-BFB7-1BA1E3F4F513}" srcOrd="0" destOrd="0" presId="urn:microsoft.com/office/officeart/2005/8/layout/hierarchy4"/>
    <dgm:cxn modelId="{B73CDE61-05E0-4F10-AD39-AC126AA3F469}" srcId="{4AD54AC5-65FB-4C9D-90AE-82620DFFFF6B}" destId="{DFE8E7CE-C398-439B-B814-E518B4339CD8}" srcOrd="1" destOrd="0" parTransId="{8B90CD81-A9D9-4BD8-AAE0-669F5F98B6B9}" sibTransId="{FE2C1069-8240-45CD-9EAA-A03760D16EE5}"/>
    <dgm:cxn modelId="{643F98A4-DEF6-40FD-BDB4-C91744C90787}" type="presOf" srcId="{B7E67C6B-70F4-4FC4-9E2C-5813342D48EA}" destId="{C37EE71D-DC04-4404-886C-98CE3961C4B0}" srcOrd="0" destOrd="0" presId="urn:microsoft.com/office/officeart/2005/8/layout/hierarchy4"/>
    <dgm:cxn modelId="{35EF970F-FF96-4ABD-AFAD-AA4EDFEFAEE2}" srcId="{DFE8E7CE-C398-439B-B814-E518B4339CD8}" destId="{B7E67C6B-70F4-4FC4-9E2C-5813342D48EA}" srcOrd="2" destOrd="0" parTransId="{35FA15BF-8BC2-4226-8BC8-28F22491D271}" sibTransId="{EC1FD3B5-4496-4540-A735-A1D53D2CAFDD}"/>
    <dgm:cxn modelId="{5228697D-5D7F-4F95-9966-143DA86CBE9B}" type="presOf" srcId="{697F868C-DD27-43C2-BAAF-B9CD0DC21F9D}" destId="{4DA8C7E0-5F7B-4EB2-9203-D3E170822337}" srcOrd="0" destOrd="0" presId="urn:microsoft.com/office/officeart/2005/8/layout/hierarchy4"/>
    <dgm:cxn modelId="{F1725B2D-8BA8-4B1E-8846-4462B23F50DB}" type="presOf" srcId="{1CBE3C7A-4E39-4B15-B9C0-EF6D93FBA029}" destId="{E9BCE1B1-DF06-4A8C-AD67-EC569124C3A2}" srcOrd="0" destOrd="0" presId="urn:microsoft.com/office/officeart/2005/8/layout/hierarchy4"/>
    <dgm:cxn modelId="{0E124FFB-532D-4B04-BCE9-73E3D8FBF999}" type="presOf" srcId="{4AD54AC5-65FB-4C9D-90AE-82620DFFFF6B}" destId="{729AADA5-F7E7-448E-9B53-EA7B0110543D}" srcOrd="0" destOrd="0" presId="urn:microsoft.com/office/officeart/2005/8/layout/hierarchy4"/>
    <dgm:cxn modelId="{4B6C8562-DC84-4477-9807-7C213C6C5899}" srcId="{1CBE3C7A-4E39-4B15-B9C0-EF6D93FBA029}" destId="{E556F80C-984F-4A52-86F8-7C036AC40A7B}" srcOrd="1" destOrd="0" parTransId="{E876A5EF-B25E-48D5-85E5-E93A5BC32242}" sibTransId="{843C9963-295A-455E-B04C-1B32B4C8C374}"/>
    <dgm:cxn modelId="{D9EDDDD7-C37E-4599-98AA-1EB1E1D66BE4}" srcId="{4AD54AC5-65FB-4C9D-90AE-82620DFFFF6B}" destId="{F2C5FD3E-CB8F-4D99-B0F8-361188D86350}" srcOrd="2" destOrd="0" parTransId="{7FC2CF4D-BF2F-4220-B478-0DEE7501A539}" sibTransId="{1074CF69-D0E4-4D5D-A979-E3BF60796859}"/>
    <dgm:cxn modelId="{548EA74C-4CD1-4EF3-8F03-57FD814EEFB9}" type="presOf" srcId="{AEDC9AD7-97D3-407C-9291-3050847C1D99}" destId="{F269CE85-7BBA-461F-8E6D-4681B44FFA50}" srcOrd="0" destOrd="0" presId="urn:microsoft.com/office/officeart/2005/8/layout/hierarchy4"/>
    <dgm:cxn modelId="{4259B885-DB34-4C1C-A05D-C1794E9A8D5D}" srcId="{DFE8E7CE-C398-439B-B814-E518B4339CD8}" destId="{36099437-FC20-4B33-BA9E-5885F49EB26D}" srcOrd="1" destOrd="0" parTransId="{A9F5424B-7550-4C97-9082-FC91CE392E23}" sibTransId="{6A9B3D90-2E88-4009-8E04-AB21E839725E}"/>
    <dgm:cxn modelId="{E7BC97C8-2119-4C10-BE34-B55C1B5CA409}" srcId="{DFE8E7CE-C398-439B-B814-E518B4339CD8}" destId="{E15A0CB0-CD51-4C2B-87CC-42E3A4309AA3}" srcOrd="3" destOrd="0" parTransId="{4AD91894-9500-4D18-8B43-6BDAFDA7C9C5}" sibTransId="{D3CDC4C7-FA08-4702-8F6F-141BD06502A3}"/>
    <dgm:cxn modelId="{E2D78B47-65F0-4CBD-BB85-C3CD094648B5}" type="presOf" srcId="{9ACB9A94-8054-4569-A403-E8A9EE9BBC7A}" destId="{D4BE46ED-1AB8-46C6-A7F9-9A550A15B70B}" srcOrd="0" destOrd="0" presId="urn:microsoft.com/office/officeart/2005/8/layout/hierarchy4"/>
    <dgm:cxn modelId="{8C937F7E-F2DB-4469-98DE-A74426F54B50}" srcId="{1A0D870C-D75B-43E5-99DF-00030F63C125}" destId="{AEDC9AD7-97D3-407C-9291-3050847C1D99}" srcOrd="0" destOrd="0" parTransId="{0F1538F6-C87D-4F50-99B7-74C3A3184EB6}" sibTransId="{84E7CBFE-A3B5-4CCA-AD6A-3DF63EB68934}"/>
    <dgm:cxn modelId="{365582CD-B83C-414F-AFA5-7CA54DF5406F}" type="presOf" srcId="{E15A0CB0-CD51-4C2B-87CC-42E3A4309AA3}" destId="{8AAEE059-A11C-4427-B937-FBCF96CBF894}" srcOrd="0" destOrd="0" presId="urn:microsoft.com/office/officeart/2005/8/layout/hierarchy4"/>
    <dgm:cxn modelId="{A3F5C03A-AD9C-4AC5-9492-BEDBD46167A6}" type="presParOf" srcId="{1B1716D7-1715-4A5B-92FC-4DF39FADEB82}" destId="{F39BE460-1C1D-4F8C-9CCB-22CD7DB2BFB9}" srcOrd="0" destOrd="0" presId="urn:microsoft.com/office/officeart/2005/8/layout/hierarchy4"/>
    <dgm:cxn modelId="{3D8C458A-C8CD-4647-B4FD-83029ACF2188}" type="presParOf" srcId="{F39BE460-1C1D-4F8C-9CCB-22CD7DB2BFB9}" destId="{F269CE85-7BBA-461F-8E6D-4681B44FFA50}" srcOrd="0" destOrd="0" presId="urn:microsoft.com/office/officeart/2005/8/layout/hierarchy4"/>
    <dgm:cxn modelId="{5587D508-F939-4C53-8AE8-56AAB902BFF8}" type="presParOf" srcId="{F39BE460-1C1D-4F8C-9CCB-22CD7DB2BFB9}" destId="{936525D5-CD9F-47BC-A4FB-2F8DF28978E1}" srcOrd="1" destOrd="0" presId="urn:microsoft.com/office/officeart/2005/8/layout/hierarchy4"/>
    <dgm:cxn modelId="{2807FA0C-5D54-43FB-903C-2FEE6EF14816}" type="presParOf" srcId="{F39BE460-1C1D-4F8C-9CCB-22CD7DB2BFB9}" destId="{E9C2A264-516E-46F5-856D-D237836B7254}" srcOrd="2" destOrd="0" presId="urn:microsoft.com/office/officeart/2005/8/layout/hierarchy4"/>
    <dgm:cxn modelId="{758252FF-07AA-47A6-A5C1-EC81DDA154EE}" type="presParOf" srcId="{E9C2A264-516E-46F5-856D-D237836B7254}" destId="{17B40B2E-B6EA-40A4-84F4-2109C2A3CB3F}" srcOrd="0" destOrd="0" presId="urn:microsoft.com/office/officeart/2005/8/layout/hierarchy4"/>
    <dgm:cxn modelId="{9A8E7924-2B0A-4783-AD62-CD9467F3F490}" type="presParOf" srcId="{17B40B2E-B6EA-40A4-84F4-2109C2A3CB3F}" destId="{729AADA5-F7E7-448E-9B53-EA7B0110543D}" srcOrd="0" destOrd="0" presId="urn:microsoft.com/office/officeart/2005/8/layout/hierarchy4"/>
    <dgm:cxn modelId="{5156AEFD-5E12-40A7-AE2D-5DABC3123E30}" type="presParOf" srcId="{17B40B2E-B6EA-40A4-84F4-2109C2A3CB3F}" destId="{977829C6-4781-4A24-9C6D-F34D64C253DA}" srcOrd="1" destOrd="0" presId="urn:microsoft.com/office/officeart/2005/8/layout/hierarchy4"/>
    <dgm:cxn modelId="{E1F2D4C9-D979-4F39-ACEB-71C6C933F427}" type="presParOf" srcId="{17B40B2E-B6EA-40A4-84F4-2109C2A3CB3F}" destId="{53328D7A-48F5-4CAF-AA47-180713B3B69C}" srcOrd="2" destOrd="0" presId="urn:microsoft.com/office/officeart/2005/8/layout/hierarchy4"/>
    <dgm:cxn modelId="{C222215E-AFA2-4CA3-B783-F69B3A8126ED}" type="presParOf" srcId="{53328D7A-48F5-4CAF-AA47-180713B3B69C}" destId="{F838E284-B713-472B-A166-715AF9C71C04}" srcOrd="0" destOrd="0" presId="urn:microsoft.com/office/officeart/2005/8/layout/hierarchy4"/>
    <dgm:cxn modelId="{F452647F-9CF8-4D16-B02E-5383C54F4D8B}" type="presParOf" srcId="{F838E284-B713-472B-A166-715AF9C71C04}" destId="{E9BCE1B1-DF06-4A8C-AD67-EC569124C3A2}" srcOrd="0" destOrd="0" presId="urn:microsoft.com/office/officeart/2005/8/layout/hierarchy4"/>
    <dgm:cxn modelId="{B489CF61-2735-467D-B1F2-0572914B66C6}" type="presParOf" srcId="{F838E284-B713-472B-A166-715AF9C71C04}" destId="{98B5B6B9-A9E8-4D37-8FC7-1DBAEFB9926A}" srcOrd="1" destOrd="0" presId="urn:microsoft.com/office/officeart/2005/8/layout/hierarchy4"/>
    <dgm:cxn modelId="{FF267C29-C36F-45A4-BADA-71DFB942C500}" type="presParOf" srcId="{F838E284-B713-472B-A166-715AF9C71C04}" destId="{8DC64B0B-7F04-427A-B444-D81B8DD40A48}" srcOrd="2" destOrd="0" presId="urn:microsoft.com/office/officeart/2005/8/layout/hierarchy4"/>
    <dgm:cxn modelId="{A65919E5-4653-4EAB-82D0-DE58926D5CC3}" type="presParOf" srcId="{8DC64B0B-7F04-427A-B444-D81B8DD40A48}" destId="{C5E8D2B4-7220-43E4-AB71-B319B04A067D}" srcOrd="0" destOrd="0" presId="urn:microsoft.com/office/officeart/2005/8/layout/hierarchy4"/>
    <dgm:cxn modelId="{D050376B-9854-4DC6-9D23-5C23EC828F01}" type="presParOf" srcId="{C5E8D2B4-7220-43E4-AB71-B319B04A067D}" destId="{D4BE46ED-1AB8-46C6-A7F9-9A550A15B70B}" srcOrd="0" destOrd="0" presId="urn:microsoft.com/office/officeart/2005/8/layout/hierarchy4"/>
    <dgm:cxn modelId="{BEB44141-2BE9-4882-B73E-6C6F7600703D}" type="presParOf" srcId="{C5E8D2B4-7220-43E4-AB71-B319B04A067D}" destId="{2E9696E6-9EEC-489E-A8BE-AC8A1D183C2F}" srcOrd="1" destOrd="0" presId="urn:microsoft.com/office/officeart/2005/8/layout/hierarchy4"/>
    <dgm:cxn modelId="{1310E854-3B53-43B9-B179-CD64EE3DE8ED}" type="presParOf" srcId="{8DC64B0B-7F04-427A-B444-D81B8DD40A48}" destId="{1068F55D-6D85-4411-995C-E51531978931}" srcOrd="1" destOrd="0" presId="urn:microsoft.com/office/officeart/2005/8/layout/hierarchy4"/>
    <dgm:cxn modelId="{138B696C-7C93-4208-88FF-41E57BADFC21}" type="presParOf" srcId="{8DC64B0B-7F04-427A-B444-D81B8DD40A48}" destId="{1CC43C71-BE04-47D9-AE9C-4268886684DE}" srcOrd="2" destOrd="0" presId="urn:microsoft.com/office/officeart/2005/8/layout/hierarchy4"/>
    <dgm:cxn modelId="{2E323D09-BF8B-4DDF-8148-B7BEE82E8FDD}" type="presParOf" srcId="{1CC43C71-BE04-47D9-AE9C-4268886684DE}" destId="{EE7CB2C9-65D3-4C1C-B657-DDFBD81531C8}" srcOrd="0" destOrd="0" presId="urn:microsoft.com/office/officeart/2005/8/layout/hierarchy4"/>
    <dgm:cxn modelId="{E10883DE-8BD5-4E28-BFEC-5214407BB426}" type="presParOf" srcId="{1CC43C71-BE04-47D9-AE9C-4268886684DE}" destId="{70668080-D5DB-4AFA-A5C2-5F6C4B74BC78}" srcOrd="1" destOrd="0" presId="urn:microsoft.com/office/officeart/2005/8/layout/hierarchy4"/>
    <dgm:cxn modelId="{C163BC3D-4938-4FFA-990A-3A30342A361B}" type="presParOf" srcId="{8DC64B0B-7F04-427A-B444-D81B8DD40A48}" destId="{986F6E59-E146-4012-848E-945BC4D0942C}" srcOrd="3" destOrd="0" presId="urn:microsoft.com/office/officeart/2005/8/layout/hierarchy4"/>
    <dgm:cxn modelId="{363B51BE-A3C3-4164-9E39-5C62B121FF6A}" type="presParOf" srcId="{8DC64B0B-7F04-427A-B444-D81B8DD40A48}" destId="{6F5C8E1E-F855-4827-BA98-099A03B85C2E}" srcOrd="4" destOrd="0" presId="urn:microsoft.com/office/officeart/2005/8/layout/hierarchy4"/>
    <dgm:cxn modelId="{ACACE7EC-D1ED-4AE2-87EC-601299B744DD}" type="presParOf" srcId="{6F5C8E1E-F855-4827-BA98-099A03B85C2E}" destId="{63677478-1369-4624-9656-D4703E4B4384}" srcOrd="0" destOrd="0" presId="urn:microsoft.com/office/officeart/2005/8/layout/hierarchy4"/>
    <dgm:cxn modelId="{198C4EB6-FAD9-45DC-83F9-060CBD92234B}" type="presParOf" srcId="{6F5C8E1E-F855-4827-BA98-099A03B85C2E}" destId="{7D9AAF8D-D497-4296-AF98-531C87D63FC7}" srcOrd="1" destOrd="0" presId="urn:microsoft.com/office/officeart/2005/8/layout/hierarchy4"/>
    <dgm:cxn modelId="{C6A99CF3-EC44-43A5-B205-FD763449C774}" type="presParOf" srcId="{53328D7A-48F5-4CAF-AA47-180713B3B69C}" destId="{170F13E7-22D9-4EC5-A0A3-4E5E2A74F382}" srcOrd="1" destOrd="0" presId="urn:microsoft.com/office/officeart/2005/8/layout/hierarchy4"/>
    <dgm:cxn modelId="{CA5DD7C0-A891-4B68-947E-E842C68279B1}" type="presParOf" srcId="{53328D7A-48F5-4CAF-AA47-180713B3B69C}" destId="{02E9C72D-EFBE-4C11-8350-46265649EC32}" srcOrd="2" destOrd="0" presId="urn:microsoft.com/office/officeart/2005/8/layout/hierarchy4"/>
    <dgm:cxn modelId="{35B2FCE5-D535-40C1-9EE4-12C7320DF303}" type="presParOf" srcId="{02E9C72D-EFBE-4C11-8350-46265649EC32}" destId="{49CF37D2-04F0-42D6-BFB7-1BA1E3F4F513}" srcOrd="0" destOrd="0" presId="urn:microsoft.com/office/officeart/2005/8/layout/hierarchy4"/>
    <dgm:cxn modelId="{01F5AA57-7E54-441C-8126-3F1377CD2E6A}" type="presParOf" srcId="{02E9C72D-EFBE-4C11-8350-46265649EC32}" destId="{E22226B1-30CC-421D-A474-7E0E4DE1A0AC}" srcOrd="1" destOrd="0" presId="urn:microsoft.com/office/officeart/2005/8/layout/hierarchy4"/>
    <dgm:cxn modelId="{D03A95E1-5867-4994-AB7A-7F22E2714438}" type="presParOf" srcId="{02E9C72D-EFBE-4C11-8350-46265649EC32}" destId="{C4D889F0-7E96-4BD4-9CE4-A2374106B8A4}" srcOrd="2" destOrd="0" presId="urn:microsoft.com/office/officeart/2005/8/layout/hierarchy4"/>
    <dgm:cxn modelId="{CB9DD5EC-5700-420B-9170-45B48AB992E7}" type="presParOf" srcId="{C4D889F0-7E96-4BD4-9CE4-A2374106B8A4}" destId="{79C079FD-9952-4AEE-9D69-5E403301817E}" srcOrd="0" destOrd="0" presId="urn:microsoft.com/office/officeart/2005/8/layout/hierarchy4"/>
    <dgm:cxn modelId="{F9D804FE-4021-409E-9FD9-9760030407F9}" type="presParOf" srcId="{79C079FD-9952-4AEE-9D69-5E403301817E}" destId="{4DA8C7E0-5F7B-4EB2-9203-D3E170822337}" srcOrd="0" destOrd="0" presId="urn:microsoft.com/office/officeart/2005/8/layout/hierarchy4"/>
    <dgm:cxn modelId="{D2D33372-689D-4169-B848-05ED1237F16C}" type="presParOf" srcId="{79C079FD-9952-4AEE-9D69-5E403301817E}" destId="{AAAADC4F-5D46-48CB-8B9B-661BA3933FCD}" srcOrd="1" destOrd="0" presId="urn:microsoft.com/office/officeart/2005/8/layout/hierarchy4"/>
    <dgm:cxn modelId="{2F553670-25A2-4F5E-83D1-9C264B7EC77B}" type="presParOf" srcId="{C4D889F0-7E96-4BD4-9CE4-A2374106B8A4}" destId="{D6A3B4F8-00E9-4468-96FB-57A1A04580BD}" srcOrd="1" destOrd="0" presId="urn:microsoft.com/office/officeart/2005/8/layout/hierarchy4"/>
    <dgm:cxn modelId="{FACA978D-B8C6-4673-8605-FF564711F822}" type="presParOf" srcId="{C4D889F0-7E96-4BD4-9CE4-A2374106B8A4}" destId="{DED3FF2A-2756-4169-8298-41E51E991681}" srcOrd="2" destOrd="0" presId="urn:microsoft.com/office/officeart/2005/8/layout/hierarchy4"/>
    <dgm:cxn modelId="{DE1A0C8D-A4FE-44EA-A534-7CCC57747A21}" type="presParOf" srcId="{DED3FF2A-2756-4169-8298-41E51E991681}" destId="{F8C99445-BF61-4A7D-AC0F-BA44BFE6CD26}" srcOrd="0" destOrd="0" presId="urn:microsoft.com/office/officeart/2005/8/layout/hierarchy4"/>
    <dgm:cxn modelId="{03662835-AC74-49DC-9A51-134A71BE9431}" type="presParOf" srcId="{DED3FF2A-2756-4169-8298-41E51E991681}" destId="{AFDD5F26-7394-46B8-AED4-9071234AE44B}" srcOrd="1" destOrd="0" presId="urn:microsoft.com/office/officeart/2005/8/layout/hierarchy4"/>
    <dgm:cxn modelId="{CFA68243-8C02-445E-94DC-7424257B2B04}" type="presParOf" srcId="{C4D889F0-7E96-4BD4-9CE4-A2374106B8A4}" destId="{1D4D1278-02A5-4688-846E-0B57852559AE}" srcOrd="3" destOrd="0" presId="urn:microsoft.com/office/officeart/2005/8/layout/hierarchy4"/>
    <dgm:cxn modelId="{EC8613DB-36C1-48B0-9D06-6F0EFD4B0684}" type="presParOf" srcId="{C4D889F0-7E96-4BD4-9CE4-A2374106B8A4}" destId="{90B3E399-1776-4B24-8FF8-7B323F6A2B7C}" srcOrd="4" destOrd="0" presId="urn:microsoft.com/office/officeart/2005/8/layout/hierarchy4"/>
    <dgm:cxn modelId="{49671BBA-77B3-479F-A06A-A51023B769D7}" type="presParOf" srcId="{90B3E399-1776-4B24-8FF8-7B323F6A2B7C}" destId="{C37EE71D-DC04-4404-886C-98CE3961C4B0}" srcOrd="0" destOrd="0" presId="urn:microsoft.com/office/officeart/2005/8/layout/hierarchy4"/>
    <dgm:cxn modelId="{B208B927-247C-4F76-843E-2C8A3ACE4BB7}" type="presParOf" srcId="{90B3E399-1776-4B24-8FF8-7B323F6A2B7C}" destId="{8045874E-4E7F-4B1D-BA6B-C71CBFD8B779}" srcOrd="1" destOrd="0" presId="urn:microsoft.com/office/officeart/2005/8/layout/hierarchy4"/>
    <dgm:cxn modelId="{4A8A6DAC-BEA2-4C84-BBC1-FB15550A80A0}" type="presParOf" srcId="{C4D889F0-7E96-4BD4-9CE4-A2374106B8A4}" destId="{88F25C7C-DAC7-4B88-979F-91AC1E93EEC5}" srcOrd="5" destOrd="0" presId="urn:microsoft.com/office/officeart/2005/8/layout/hierarchy4"/>
    <dgm:cxn modelId="{33264F34-DEF5-460D-B327-802DAAD25898}" type="presParOf" srcId="{C4D889F0-7E96-4BD4-9CE4-A2374106B8A4}" destId="{B8E31CBF-28AB-4047-ADCC-045C908131BC}" srcOrd="6" destOrd="0" presId="urn:microsoft.com/office/officeart/2005/8/layout/hierarchy4"/>
    <dgm:cxn modelId="{BDA346F0-8C3C-4231-A65E-BF8E6FDA7133}" type="presParOf" srcId="{B8E31CBF-28AB-4047-ADCC-045C908131BC}" destId="{8AAEE059-A11C-4427-B937-FBCF96CBF894}" srcOrd="0" destOrd="0" presId="urn:microsoft.com/office/officeart/2005/8/layout/hierarchy4"/>
    <dgm:cxn modelId="{D0F39FE4-132E-4F8E-9B1B-718D82C78288}" type="presParOf" srcId="{B8E31CBF-28AB-4047-ADCC-045C908131BC}" destId="{D4B77092-4CC9-4C14-A7D5-98C93A493C16}" srcOrd="1" destOrd="0" presId="urn:microsoft.com/office/officeart/2005/8/layout/hierarchy4"/>
    <dgm:cxn modelId="{31C2019B-7C1D-4E8F-A1B5-89FC47C47B83}" type="presParOf" srcId="{53328D7A-48F5-4CAF-AA47-180713B3B69C}" destId="{F8F4A1F2-9BC1-4965-9567-F3E5892CEE1C}" srcOrd="3" destOrd="0" presId="urn:microsoft.com/office/officeart/2005/8/layout/hierarchy4"/>
    <dgm:cxn modelId="{EF86C479-D408-4617-9C15-7742C4F438B9}" type="presParOf" srcId="{53328D7A-48F5-4CAF-AA47-180713B3B69C}" destId="{71BA3033-4BBB-4DA3-8CB5-0FE29FF29C0B}" srcOrd="4" destOrd="0" presId="urn:microsoft.com/office/officeart/2005/8/layout/hierarchy4"/>
    <dgm:cxn modelId="{90B5DD0B-AE33-4295-B0F7-FCC6699A7B44}" type="presParOf" srcId="{71BA3033-4BBB-4DA3-8CB5-0FE29FF29C0B}" destId="{3697F682-D287-4407-A7CA-513D685790C3}" srcOrd="0" destOrd="0" presId="urn:microsoft.com/office/officeart/2005/8/layout/hierarchy4"/>
    <dgm:cxn modelId="{657DD53C-DCFC-4A53-BA40-8DB35100F89D}" type="presParOf" srcId="{71BA3033-4BBB-4DA3-8CB5-0FE29FF29C0B}" destId="{D2D17BB1-1BF8-4944-9A4D-13F0B215E4D7}" srcOrd="1" destOrd="0" presId="urn:microsoft.com/office/officeart/2005/8/layout/hierarchy4"/>
    <dgm:cxn modelId="{E998646B-D756-471A-B986-153300E79048}" type="presParOf" srcId="{53328D7A-48F5-4CAF-AA47-180713B3B69C}" destId="{399479E2-E53F-4564-B529-AC62A77B40D8}" srcOrd="5" destOrd="0" presId="urn:microsoft.com/office/officeart/2005/8/layout/hierarchy4"/>
    <dgm:cxn modelId="{AAE24F4C-FC1E-4DAE-B8EB-92ECAABDB511}" type="presParOf" srcId="{53328D7A-48F5-4CAF-AA47-180713B3B69C}" destId="{D17C0437-6685-4355-8ECF-E4537AA1E196}" srcOrd="6" destOrd="0" presId="urn:microsoft.com/office/officeart/2005/8/layout/hierarchy4"/>
    <dgm:cxn modelId="{1CB56543-843E-47B3-8546-6FDCC884F088}" type="presParOf" srcId="{D17C0437-6685-4355-8ECF-E4537AA1E196}" destId="{11D6181B-CD86-4E2E-86E7-A87BF6EBFBCC}" srcOrd="0" destOrd="0" presId="urn:microsoft.com/office/officeart/2005/8/layout/hierarchy4"/>
    <dgm:cxn modelId="{75A9A8EE-10E1-402F-B907-AE581683E909}" type="presParOf" srcId="{D17C0437-6685-4355-8ECF-E4537AA1E196}" destId="{E73D29D7-E200-4658-8C4A-6D9CDB1628B0}" srcOrd="1" destOrd="0" presId="urn:microsoft.com/office/officeart/2005/8/layout/hierarchy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2EE7D9-8A48-4EBE-92F7-180F27EAC7E7}" type="doc">
      <dgm:prSet loTypeId="urn:microsoft.com/office/officeart/2005/8/layout/chevron1" loCatId="process" qsTypeId="urn:microsoft.com/office/officeart/2005/8/quickstyle/simple1" qsCatId="simple" csTypeId="urn:microsoft.com/office/officeart/2005/8/colors/accent1_2" csCatId="accent1" phldr="1"/>
      <dgm:spPr/>
    </dgm:pt>
    <dgm:pt modelId="{2920D39D-EAE6-409A-B5F2-606C0D73D029}">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多源信息融合</a:t>
          </a:r>
          <a:endParaRPr lang="zh-CN" altLang="en-US" sz="1600" dirty="0">
            <a:latin typeface="微软雅黑" panose="020B0503020204020204" pitchFamily="34" charset="-122"/>
            <a:ea typeface="微软雅黑" panose="020B0503020204020204" pitchFamily="34" charset="-122"/>
          </a:endParaRPr>
        </a:p>
      </dgm:t>
    </dgm:pt>
    <dgm:pt modelId="{7F1115EE-6770-4C1A-A85A-341A84B9C08F}" type="parTrans" cxnId="{0402B5D0-51A0-4EC0-8CB1-63EE1D13708C}">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76F6755A-826F-453C-B6A4-8CC8FBF0F373}" type="sibTrans" cxnId="{0402B5D0-51A0-4EC0-8CB1-63EE1D13708C}">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C12E5CBE-8AD6-4DDA-8BA5-C27000377BB4}">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态势感知理解</a:t>
          </a:r>
          <a:endParaRPr lang="zh-CN" altLang="en-US" sz="1600" dirty="0">
            <a:latin typeface="微软雅黑" panose="020B0503020204020204" pitchFamily="34" charset="-122"/>
            <a:ea typeface="微软雅黑" panose="020B0503020204020204" pitchFamily="34" charset="-122"/>
          </a:endParaRPr>
        </a:p>
      </dgm:t>
    </dgm:pt>
    <dgm:pt modelId="{1833076A-F49C-4CCD-99EE-890E338FC1CA}" type="parTrans" cxnId="{CF397BFE-0F28-43B8-A2BD-82EE25DBA3DB}">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519CA36A-1A62-43DB-B873-EF27E3B2D522}" type="sibTrans" cxnId="{CF397BFE-0F28-43B8-A2BD-82EE25DBA3DB}">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124EAA94-E9F5-4151-94D8-F29365D64229}">
      <dgm:prSet phldrT="[文本]" custT="1"/>
      <dgm:spPr/>
      <dgm:t>
        <a:bodyPr/>
        <a:lstStyle/>
        <a:p>
          <a:r>
            <a:rPr lang="zh-CN" altLang="en-US" sz="1600" dirty="0" smtClean="0">
              <a:latin typeface="微软雅黑" panose="020B0503020204020204" pitchFamily="34" charset="-122"/>
              <a:ea typeface="微软雅黑" panose="020B0503020204020204" pitchFamily="34" charset="-122"/>
            </a:rPr>
            <a:t>态势预测</a:t>
          </a:r>
          <a:endParaRPr lang="zh-CN" altLang="en-US" sz="1600" dirty="0">
            <a:latin typeface="微软雅黑" panose="020B0503020204020204" pitchFamily="34" charset="-122"/>
            <a:ea typeface="微软雅黑" panose="020B0503020204020204" pitchFamily="34" charset="-122"/>
          </a:endParaRPr>
        </a:p>
      </dgm:t>
    </dgm:pt>
    <dgm:pt modelId="{5E78CB8E-1FC5-4B5E-A206-719D44B3F17F}" type="parTrans" cxnId="{6E729220-08A5-4942-AC62-179FBEEA55B8}">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0341A201-A674-4C10-91CB-CDD70FE7A655}" type="sibTrans" cxnId="{6E729220-08A5-4942-AC62-179FBEEA55B8}">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525D456B-0C27-40DC-BA5A-182908890ED3}">
      <dgm:prSet phldrT="[文本]" custT="1"/>
      <dgm:spPr/>
      <dgm:t>
        <a:bodyPr/>
        <a:lstStyle/>
        <a:p>
          <a:r>
            <a:rPr lang="zh-CN" altLang="en-US" sz="1600" smtClean="0">
              <a:latin typeface="微软雅黑" panose="020B0503020204020204" pitchFamily="34" charset="-122"/>
              <a:ea typeface="微软雅黑" panose="020B0503020204020204" pitchFamily="34" charset="-122"/>
            </a:rPr>
            <a:t>风险评估</a:t>
          </a:r>
          <a:endParaRPr lang="zh-CN" altLang="en-US" sz="1600" dirty="0">
            <a:latin typeface="微软雅黑" panose="020B0503020204020204" pitchFamily="34" charset="-122"/>
            <a:ea typeface="微软雅黑" panose="020B0503020204020204" pitchFamily="34" charset="-122"/>
          </a:endParaRPr>
        </a:p>
      </dgm:t>
    </dgm:pt>
    <dgm:pt modelId="{7C714180-A068-4ACA-860B-3AEB9832B1B8}" type="parTrans" cxnId="{4BFB11B0-B789-4667-B570-031AD284C906}">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FAC081F1-30D0-4412-8791-4F6A932AFAD8}" type="sibTrans" cxnId="{4BFB11B0-B789-4667-B570-031AD284C906}">
      <dgm:prSet/>
      <dgm:spPr/>
      <dgm:t>
        <a:bodyPr/>
        <a:lstStyle/>
        <a:p>
          <a:endParaRPr lang="zh-CN" altLang="en-US" sz="1200">
            <a:latin typeface="微软雅黑" panose="020B0503020204020204" pitchFamily="34" charset="-122"/>
            <a:ea typeface="微软雅黑" panose="020B0503020204020204" pitchFamily="34" charset="-122"/>
          </a:endParaRPr>
        </a:p>
      </dgm:t>
    </dgm:pt>
    <dgm:pt modelId="{1F25D117-597C-454C-A87A-543622574762}" type="pres">
      <dgm:prSet presAssocID="{F72EE7D9-8A48-4EBE-92F7-180F27EAC7E7}" presName="Name0" presStyleCnt="0">
        <dgm:presLayoutVars>
          <dgm:dir/>
          <dgm:animLvl val="lvl"/>
          <dgm:resizeHandles val="exact"/>
        </dgm:presLayoutVars>
      </dgm:prSet>
      <dgm:spPr/>
    </dgm:pt>
    <dgm:pt modelId="{4BA5BEEE-AD3D-471C-9420-6C8E50DF5231}" type="pres">
      <dgm:prSet presAssocID="{2920D39D-EAE6-409A-B5F2-606C0D73D029}" presName="parTxOnly" presStyleLbl="node1" presStyleIdx="0" presStyleCnt="4">
        <dgm:presLayoutVars>
          <dgm:chMax val="0"/>
          <dgm:chPref val="0"/>
          <dgm:bulletEnabled val="1"/>
        </dgm:presLayoutVars>
      </dgm:prSet>
      <dgm:spPr/>
      <dgm:t>
        <a:bodyPr/>
        <a:lstStyle/>
        <a:p>
          <a:endParaRPr lang="zh-CN" altLang="en-US"/>
        </a:p>
      </dgm:t>
    </dgm:pt>
    <dgm:pt modelId="{2D6C16C7-F259-4748-8BF0-600DA83E4C56}" type="pres">
      <dgm:prSet presAssocID="{76F6755A-826F-453C-B6A4-8CC8FBF0F373}" presName="parTxOnlySpace" presStyleCnt="0"/>
      <dgm:spPr/>
    </dgm:pt>
    <dgm:pt modelId="{D28C1DEA-E2A6-4490-BE99-84DD8A63BA85}" type="pres">
      <dgm:prSet presAssocID="{C12E5CBE-8AD6-4DDA-8BA5-C27000377BB4}" presName="parTxOnly" presStyleLbl="node1" presStyleIdx="1" presStyleCnt="4">
        <dgm:presLayoutVars>
          <dgm:chMax val="0"/>
          <dgm:chPref val="0"/>
          <dgm:bulletEnabled val="1"/>
        </dgm:presLayoutVars>
      </dgm:prSet>
      <dgm:spPr/>
      <dgm:t>
        <a:bodyPr/>
        <a:lstStyle/>
        <a:p>
          <a:endParaRPr lang="zh-CN" altLang="en-US"/>
        </a:p>
      </dgm:t>
    </dgm:pt>
    <dgm:pt modelId="{9E60E717-F13C-4DF0-BDF6-334F7B4C5462}" type="pres">
      <dgm:prSet presAssocID="{519CA36A-1A62-43DB-B873-EF27E3B2D522}" presName="parTxOnlySpace" presStyleCnt="0"/>
      <dgm:spPr/>
    </dgm:pt>
    <dgm:pt modelId="{FE5CAB01-B708-4E13-A692-A3D275224106}" type="pres">
      <dgm:prSet presAssocID="{124EAA94-E9F5-4151-94D8-F29365D64229}" presName="parTxOnly" presStyleLbl="node1" presStyleIdx="2" presStyleCnt="4">
        <dgm:presLayoutVars>
          <dgm:chMax val="0"/>
          <dgm:chPref val="0"/>
          <dgm:bulletEnabled val="1"/>
        </dgm:presLayoutVars>
      </dgm:prSet>
      <dgm:spPr/>
      <dgm:t>
        <a:bodyPr/>
        <a:lstStyle/>
        <a:p>
          <a:endParaRPr lang="zh-CN" altLang="en-US"/>
        </a:p>
      </dgm:t>
    </dgm:pt>
    <dgm:pt modelId="{3B768151-BAA2-4D8D-9FB5-BAB386E8BFBF}" type="pres">
      <dgm:prSet presAssocID="{0341A201-A674-4C10-91CB-CDD70FE7A655}" presName="parTxOnlySpace" presStyleCnt="0"/>
      <dgm:spPr/>
    </dgm:pt>
    <dgm:pt modelId="{C3F7DD36-5266-4314-8E4A-AA31B7903752}" type="pres">
      <dgm:prSet presAssocID="{525D456B-0C27-40DC-BA5A-182908890ED3}" presName="parTxOnly" presStyleLbl="node1" presStyleIdx="3" presStyleCnt="4">
        <dgm:presLayoutVars>
          <dgm:chMax val="0"/>
          <dgm:chPref val="0"/>
          <dgm:bulletEnabled val="1"/>
        </dgm:presLayoutVars>
      </dgm:prSet>
      <dgm:spPr/>
      <dgm:t>
        <a:bodyPr/>
        <a:lstStyle/>
        <a:p>
          <a:endParaRPr lang="zh-CN" altLang="en-US"/>
        </a:p>
      </dgm:t>
    </dgm:pt>
  </dgm:ptLst>
  <dgm:cxnLst>
    <dgm:cxn modelId="{6E729220-08A5-4942-AC62-179FBEEA55B8}" srcId="{F72EE7D9-8A48-4EBE-92F7-180F27EAC7E7}" destId="{124EAA94-E9F5-4151-94D8-F29365D64229}" srcOrd="2" destOrd="0" parTransId="{5E78CB8E-1FC5-4B5E-A206-719D44B3F17F}" sibTransId="{0341A201-A674-4C10-91CB-CDD70FE7A655}"/>
    <dgm:cxn modelId="{850B281A-F33E-C74B-9B6B-805AE81EADED}" type="presOf" srcId="{F72EE7D9-8A48-4EBE-92F7-180F27EAC7E7}" destId="{1F25D117-597C-454C-A87A-543622574762}" srcOrd="0" destOrd="0" presId="urn:microsoft.com/office/officeart/2005/8/layout/chevron1"/>
    <dgm:cxn modelId="{4BFB11B0-B789-4667-B570-031AD284C906}" srcId="{F72EE7D9-8A48-4EBE-92F7-180F27EAC7E7}" destId="{525D456B-0C27-40DC-BA5A-182908890ED3}" srcOrd="3" destOrd="0" parTransId="{7C714180-A068-4ACA-860B-3AEB9832B1B8}" sibTransId="{FAC081F1-30D0-4412-8791-4F6A932AFAD8}"/>
    <dgm:cxn modelId="{BF279C57-E3C5-524D-B41A-43ED9DDCC3A3}" type="presOf" srcId="{C12E5CBE-8AD6-4DDA-8BA5-C27000377BB4}" destId="{D28C1DEA-E2A6-4490-BE99-84DD8A63BA85}" srcOrd="0" destOrd="0" presId="urn:microsoft.com/office/officeart/2005/8/layout/chevron1"/>
    <dgm:cxn modelId="{CF397BFE-0F28-43B8-A2BD-82EE25DBA3DB}" srcId="{F72EE7D9-8A48-4EBE-92F7-180F27EAC7E7}" destId="{C12E5CBE-8AD6-4DDA-8BA5-C27000377BB4}" srcOrd="1" destOrd="0" parTransId="{1833076A-F49C-4CCD-99EE-890E338FC1CA}" sibTransId="{519CA36A-1A62-43DB-B873-EF27E3B2D522}"/>
    <dgm:cxn modelId="{0402B5D0-51A0-4EC0-8CB1-63EE1D13708C}" srcId="{F72EE7D9-8A48-4EBE-92F7-180F27EAC7E7}" destId="{2920D39D-EAE6-409A-B5F2-606C0D73D029}" srcOrd="0" destOrd="0" parTransId="{7F1115EE-6770-4C1A-A85A-341A84B9C08F}" sibTransId="{76F6755A-826F-453C-B6A4-8CC8FBF0F373}"/>
    <dgm:cxn modelId="{3F33D39E-4104-DD4A-91ED-747314D6F5E7}" type="presOf" srcId="{2920D39D-EAE6-409A-B5F2-606C0D73D029}" destId="{4BA5BEEE-AD3D-471C-9420-6C8E50DF5231}" srcOrd="0" destOrd="0" presId="urn:microsoft.com/office/officeart/2005/8/layout/chevron1"/>
    <dgm:cxn modelId="{5CB92882-E886-B04F-96A3-E5A96DCB130E}" type="presOf" srcId="{124EAA94-E9F5-4151-94D8-F29365D64229}" destId="{FE5CAB01-B708-4E13-A692-A3D275224106}" srcOrd="0" destOrd="0" presId="urn:microsoft.com/office/officeart/2005/8/layout/chevron1"/>
    <dgm:cxn modelId="{588C1696-7457-2E45-B058-291DB0EC2376}" type="presOf" srcId="{525D456B-0C27-40DC-BA5A-182908890ED3}" destId="{C3F7DD36-5266-4314-8E4A-AA31B7903752}" srcOrd="0" destOrd="0" presId="urn:microsoft.com/office/officeart/2005/8/layout/chevron1"/>
    <dgm:cxn modelId="{80E4AD7A-4020-3A4E-AAC0-5504C80B0683}" type="presParOf" srcId="{1F25D117-597C-454C-A87A-543622574762}" destId="{4BA5BEEE-AD3D-471C-9420-6C8E50DF5231}" srcOrd="0" destOrd="0" presId="urn:microsoft.com/office/officeart/2005/8/layout/chevron1"/>
    <dgm:cxn modelId="{6C3B4CD5-172E-FD42-B2B2-B972484620BB}" type="presParOf" srcId="{1F25D117-597C-454C-A87A-543622574762}" destId="{2D6C16C7-F259-4748-8BF0-600DA83E4C56}" srcOrd="1" destOrd="0" presId="urn:microsoft.com/office/officeart/2005/8/layout/chevron1"/>
    <dgm:cxn modelId="{DF801580-4DBD-9243-BA43-7DCBB86FAEC5}" type="presParOf" srcId="{1F25D117-597C-454C-A87A-543622574762}" destId="{D28C1DEA-E2A6-4490-BE99-84DD8A63BA85}" srcOrd="2" destOrd="0" presId="urn:microsoft.com/office/officeart/2005/8/layout/chevron1"/>
    <dgm:cxn modelId="{3B0D8B46-3B93-E649-8FA6-D30765D4C4B1}" type="presParOf" srcId="{1F25D117-597C-454C-A87A-543622574762}" destId="{9E60E717-F13C-4DF0-BDF6-334F7B4C5462}" srcOrd="3" destOrd="0" presId="urn:microsoft.com/office/officeart/2005/8/layout/chevron1"/>
    <dgm:cxn modelId="{9CBB5365-FA03-B54B-B32E-00578F547BC3}" type="presParOf" srcId="{1F25D117-597C-454C-A87A-543622574762}" destId="{FE5CAB01-B708-4E13-A692-A3D275224106}" srcOrd="4" destOrd="0" presId="urn:microsoft.com/office/officeart/2005/8/layout/chevron1"/>
    <dgm:cxn modelId="{307C386F-3227-9B43-924D-932853212C8A}" type="presParOf" srcId="{1F25D117-597C-454C-A87A-543622574762}" destId="{3B768151-BAA2-4D8D-9FB5-BAB386E8BFBF}" srcOrd="5" destOrd="0" presId="urn:microsoft.com/office/officeart/2005/8/layout/chevron1"/>
    <dgm:cxn modelId="{975B46FF-5675-054E-8283-9687693B917D}" type="presParOf" srcId="{1F25D117-597C-454C-A87A-543622574762}" destId="{C3F7DD36-5266-4314-8E4A-AA31B7903752}" srcOrd="6" destOrd="0" presId="urn:microsoft.com/office/officeart/2005/8/layout/chevron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42384189-A47C-463E-97AD-06F7A2390BB2}" type="doc">
      <dgm:prSet loTypeId="urn:microsoft.com/office/officeart/2005/8/layout/radial6" loCatId="relationship" qsTypeId="urn:microsoft.com/office/officeart/2005/8/quickstyle/simple1" qsCatId="simple" csTypeId="urn:microsoft.com/office/officeart/2005/8/colors/colorful1" csCatId="colorful" phldr="1"/>
      <dgm:spPr/>
      <dgm:t>
        <a:bodyPr/>
        <a:lstStyle/>
        <a:p>
          <a:endParaRPr lang="zh-CN" altLang="en-US"/>
        </a:p>
      </dgm:t>
    </dgm:pt>
    <dgm:pt modelId="{E2E74B96-1606-4946-9376-F6065B68F51A}">
      <dgm:prSet phldrT="[文本]"/>
      <dgm:spPr/>
      <dgm:t>
        <a:bodyPr/>
        <a:lstStyle/>
        <a:p>
          <a:r>
            <a:rPr lang="zh-CN" altLang="en-US" dirty="0" smtClean="0"/>
            <a:t>感知</a:t>
          </a:r>
          <a:endParaRPr lang="zh-CN" altLang="en-US" dirty="0"/>
        </a:p>
      </dgm:t>
    </dgm:pt>
    <dgm:pt modelId="{57AD54BB-20C9-4CF6-91B6-0FB54961A318}" type="parTrans" cxnId="{710D49FE-20ED-4C28-B15F-092892DE7595}">
      <dgm:prSet/>
      <dgm:spPr/>
      <dgm:t>
        <a:bodyPr/>
        <a:lstStyle/>
        <a:p>
          <a:endParaRPr lang="zh-CN" altLang="en-US"/>
        </a:p>
      </dgm:t>
    </dgm:pt>
    <dgm:pt modelId="{E50DA396-DE06-4440-8901-57C122010C3B}" type="sibTrans" cxnId="{710D49FE-20ED-4C28-B15F-092892DE7595}">
      <dgm:prSet/>
      <dgm:spPr/>
      <dgm:t>
        <a:bodyPr/>
        <a:lstStyle/>
        <a:p>
          <a:endParaRPr lang="zh-CN" altLang="en-US"/>
        </a:p>
      </dgm:t>
    </dgm:pt>
    <dgm:pt modelId="{08724057-0BEB-4534-A836-EDF065BE8593}">
      <dgm:prSet phldrT="[文本]"/>
      <dgm:spPr/>
      <dgm:t>
        <a:bodyPr/>
        <a:lstStyle/>
        <a:p>
          <a:r>
            <a:rPr lang="zh-CN" altLang="en-US" dirty="0" smtClean="0"/>
            <a:t>数据汇总</a:t>
          </a:r>
          <a:endParaRPr lang="zh-CN" altLang="en-US" dirty="0"/>
        </a:p>
      </dgm:t>
    </dgm:pt>
    <dgm:pt modelId="{DD6630E0-F4AF-4BF7-A36F-86C231751073}" type="parTrans" cxnId="{805CAEBC-D1A7-4559-969D-DD73195113A7}">
      <dgm:prSet/>
      <dgm:spPr/>
      <dgm:t>
        <a:bodyPr/>
        <a:lstStyle/>
        <a:p>
          <a:endParaRPr lang="zh-CN" altLang="en-US"/>
        </a:p>
      </dgm:t>
    </dgm:pt>
    <dgm:pt modelId="{BF992245-B822-4D62-9ABA-44C941BFB3F4}" type="sibTrans" cxnId="{805CAEBC-D1A7-4559-969D-DD73195113A7}">
      <dgm:prSet/>
      <dgm:spPr/>
      <dgm:t>
        <a:bodyPr/>
        <a:lstStyle/>
        <a:p>
          <a:endParaRPr lang="zh-CN" altLang="en-US"/>
        </a:p>
      </dgm:t>
    </dgm:pt>
    <dgm:pt modelId="{32E47E96-E0C7-481F-A95F-26B60426E97B}">
      <dgm:prSet phldrT="[文本]"/>
      <dgm:spPr/>
      <dgm:t>
        <a:bodyPr/>
        <a:lstStyle/>
        <a:p>
          <a:r>
            <a:rPr lang="zh-CN" altLang="en-US" dirty="0" smtClean="0"/>
            <a:t>数据处理</a:t>
          </a:r>
          <a:endParaRPr lang="zh-CN" altLang="en-US" dirty="0"/>
        </a:p>
      </dgm:t>
    </dgm:pt>
    <dgm:pt modelId="{6B5D775F-73DA-41F6-85E1-415D71B960D1}" type="parTrans" cxnId="{4A76BB97-757D-4C7A-A806-2A5E2394314D}">
      <dgm:prSet/>
      <dgm:spPr/>
      <dgm:t>
        <a:bodyPr/>
        <a:lstStyle/>
        <a:p>
          <a:endParaRPr lang="zh-CN" altLang="en-US"/>
        </a:p>
      </dgm:t>
    </dgm:pt>
    <dgm:pt modelId="{24D68579-E3E8-4A8D-ADC0-DCF7650BB3CF}" type="sibTrans" cxnId="{4A76BB97-757D-4C7A-A806-2A5E2394314D}">
      <dgm:prSet/>
      <dgm:spPr/>
      <dgm:t>
        <a:bodyPr/>
        <a:lstStyle/>
        <a:p>
          <a:endParaRPr lang="zh-CN" altLang="en-US"/>
        </a:p>
      </dgm:t>
    </dgm:pt>
    <dgm:pt modelId="{E3F21AF5-C117-405D-B84E-A32227E9EE1D}">
      <dgm:prSet phldrT="[文本]"/>
      <dgm:spPr/>
      <dgm:t>
        <a:bodyPr/>
        <a:lstStyle/>
        <a:p>
          <a:r>
            <a:rPr lang="zh-CN" altLang="en-US" dirty="0" smtClean="0"/>
            <a:t>关联分析</a:t>
          </a:r>
          <a:endParaRPr lang="zh-CN" altLang="en-US" dirty="0"/>
        </a:p>
      </dgm:t>
    </dgm:pt>
    <dgm:pt modelId="{B46D8A6A-CEB9-4D9E-8A1A-FC1977773517}" type="parTrans" cxnId="{0E50B29F-B692-4EAF-A614-9BB3E74FDB6E}">
      <dgm:prSet/>
      <dgm:spPr/>
      <dgm:t>
        <a:bodyPr/>
        <a:lstStyle/>
        <a:p>
          <a:endParaRPr lang="zh-CN" altLang="en-US"/>
        </a:p>
      </dgm:t>
    </dgm:pt>
    <dgm:pt modelId="{EF56091F-6CAE-4DF6-B98B-0868A0A38CC3}" type="sibTrans" cxnId="{0E50B29F-B692-4EAF-A614-9BB3E74FDB6E}">
      <dgm:prSet/>
      <dgm:spPr/>
      <dgm:t>
        <a:bodyPr/>
        <a:lstStyle/>
        <a:p>
          <a:endParaRPr lang="zh-CN" altLang="en-US"/>
        </a:p>
      </dgm:t>
    </dgm:pt>
    <dgm:pt modelId="{6BF7DD19-A50F-4001-BF05-B09D68693F33}">
      <dgm:prSet/>
      <dgm:spPr/>
      <dgm:t>
        <a:bodyPr/>
        <a:lstStyle/>
        <a:p>
          <a:r>
            <a:rPr lang="zh-CN" altLang="en-US" dirty="0" smtClean="0"/>
            <a:t>事件呈现</a:t>
          </a:r>
          <a:endParaRPr lang="zh-CN" altLang="en-US" dirty="0"/>
        </a:p>
      </dgm:t>
    </dgm:pt>
    <dgm:pt modelId="{ACEDBE96-E07E-4311-BFEE-F0FBA58B0796}" type="parTrans" cxnId="{E5A6610E-79AD-4432-89E6-146A2224A92B}">
      <dgm:prSet/>
      <dgm:spPr/>
      <dgm:t>
        <a:bodyPr/>
        <a:lstStyle/>
        <a:p>
          <a:endParaRPr lang="zh-CN" altLang="en-US"/>
        </a:p>
      </dgm:t>
    </dgm:pt>
    <dgm:pt modelId="{7F758AB9-3CE8-48C0-92B1-964496405647}" type="sibTrans" cxnId="{E5A6610E-79AD-4432-89E6-146A2224A92B}">
      <dgm:prSet/>
      <dgm:spPr/>
      <dgm:t>
        <a:bodyPr/>
        <a:lstStyle/>
        <a:p>
          <a:endParaRPr lang="zh-CN" altLang="en-US"/>
        </a:p>
      </dgm:t>
    </dgm:pt>
    <dgm:pt modelId="{B4CF4337-DF21-44FF-BA53-7A7E04AF0535}" type="pres">
      <dgm:prSet presAssocID="{42384189-A47C-463E-97AD-06F7A2390BB2}" presName="Name0" presStyleCnt="0">
        <dgm:presLayoutVars>
          <dgm:chMax val="1"/>
          <dgm:dir/>
          <dgm:animLvl val="ctr"/>
          <dgm:resizeHandles val="exact"/>
        </dgm:presLayoutVars>
      </dgm:prSet>
      <dgm:spPr/>
      <dgm:t>
        <a:bodyPr/>
        <a:lstStyle/>
        <a:p>
          <a:endParaRPr lang="zh-CN" altLang="en-US"/>
        </a:p>
      </dgm:t>
    </dgm:pt>
    <dgm:pt modelId="{9FA71327-265D-47A6-9682-2ECC089D4363}" type="pres">
      <dgm:prSet presAssocID="{E2E74B96-1606-4946-9376-F6065B68F51A}" presName="centerShape" presStyleLbl="node0" presStyleIdx="0" presStyleCnt="1"/>
      <dgm:spPr/>
      <dgm:t>
        <a:bodyPr/>
        <a:lstStyle/>
        <a:p>
          <a:endParaRPr lang="zh-CN" altLang="en-US"/>
        </a:p>
      </dgm:t>
    </dgm:pt>
    <dgm:pt modelId="{220193FF-DCA0-426D-9810-C9CFB4497BB7}" type="pres">
      <dgm:prSet presAssocID="{08724057-0BEB-4534-A836-EDF065BE8593}" presName="node" presStyleLbl="node1" presStyleIdx="0" presStyleCnt="4">
        <dgm:presLayoutVars>
          <dgm:bulletEnabled val="1"/>
        </dgm:presLayoutVars>
      </dgm:prSet>
      <dgm:spPr/>
      <dgm:t>
        <a:bodyPr/>
        <a:lstStyle/>
        <a:p>
          <a:endParaRPr lang="zh-CN" altLang="en-US"/>
        </a:p>
      </dgm:t>
    </dgm:pt>
    <dgm:pt modelId="{B6E7F38F-D66C-412B-9EBB-FDA44E06A1F2}" type="pres">
      <dgm:prSet presAssocID="{08724057-0BEB-4534-A836-EDF065BE8593}" presName="dummy" presStyleCnt="0"/>
      <dgm:spPr/>
    </dgm:pt>
    <dgm:pt modelId="{0A6059FB-C5A5-4C23-AD5F-C1A1FFB1B3CA}" type="pres">
      <dgm:prSet presAssocID="{BF992245-B822-4D62-9ABA-44C941BFB3F4}" presName="sibTrans" presStyleLbl="sibTrans2D1" presStyleIdx="0" presStyleCnt="4"/>
      <dgm:spPr/>
      <dgm:t>
        <a:bodyPr/>
        <a:lstStyle/>
        <a:p>
          <a:endParaRPr lang="zh-CN" altLang="en-US"/>
        </a:p>
      </dgm:t>
    </dgm:pt>
    <dgm:pt modelId="{6A008B13-4CB1-4A1A-BAB4-F0E187C0524F}" type="pres">
      <dgm:prSet presAssocID="{32E47E96-E0C7-481F-A95F-26B60426E97B}" presName="node" presStyleLbl="node1" presStyleIdx="1" presStyleCnt="4">
        <dgm:presLayoutVars>
          <dgm:bulletEnabled val="1"/>
        </dgm:presLayoutVars>
      </dgm:prSet>
      <dgm:spPr/>
      <dgm:t>
        <a:bodyPr/>
        <a:lstStyle/>
        <a:p>
          <a:endParaRPr lang="zh-CN" altLang="en-US"/>
        </a:p>
      </dgm:t>
    </dgm:pt>
    <dgm:pt modelId="{0DBAAA30-9117-4F1A-957F-F6EEE55DFA56}" type="pres">
      <dgm:prSet presAssocID="{32E47E96-E0C7-481F-A95F-26B60426E97B}" presName="dummy" presStyleCnt="0"/>
      <dgm:spPr/>
    </dgm:pt>
    <dgm:pt modelId="{0A25EBC6-1477-431D-A99F-9BA4B0EDA225}" type="pres">
      <dgm:prSet presAssocID="{24D68579-E3E8-4A8D-ADC0-DCF7650BB3CF}" presName="sibTrans" presStyleLbl="sibTrans2D1" presStyleIdx="1" presStyleCnt="4"/>
      <dgm:spPr/>
      <dgm:t>
        <a:bodyPr/>
        <a:lstStyle/>
        <a:p>
          <a:endParaRPr lang="zh-CN" altLang="en-US"/>
        </a:p>
      </dgm:t>
    </dgm:pt>
    <dgm:pt modelId="{5F085607-E0CF-4D6A-AE76-394B95C19DB1}" type="pres">
      <dgm:prSet presAssocID="{E3F21AF5-C117-405D-B84E-A32227E9EE1D}" presName="node" presStyleLbl="node1" presStyleIdx="2" presStyleCnt="4">
        <dgm:presLayoutVars>
          <dgm:bulletEnabled val="1"/>
        </dgm:presLayoutVars>
      </dgm:prSet>
      <dgm:spPr/>
      <dgm:t>
        <a:bodyPr/>
        <a:lstStyle/>
        <a:p>
          <a:endParaRPr lang="zh-CN" altLang="en-US"/>
        </a:p>
      </dgm:t>
    </dgm:pt>
    <dgm:pt modelId="{7DF6C2A0-4087-4AA7-9C75-5E78E00AD6B2}" type="pres">
      <dgm:prSet presAssocID="{E3F21AF5-C117-405D-B84E-A32227E9EE1D}" presName="dummy" presStyleCnt="0"/>
      <dgm:spPr/>
    </dgm:pt>
    <dgm:pt modelId="{1143CB43-3319-439F-BD4A-A97D79238115}" type="pres">
      <dgm:prSet presAssocID="{EF56091F-6CAE-4DF6-B98B-0868A0A38CC3}" presName="sibTrans" presStyleLbl="sibTrans2D1" presStyleIdx="2" presStyleCnt="4"/>
      <dgm:spPr/>
      <dgm:t>
        <a:bodyPr/>
        <a:lstStyle/>
        <a:p>
          <a:endParaRPr lang="zh-CN" altLang="en-US"/>
        </a:p>
      </dgm:t>
    </dgm:pt>
    <dgm:pt modelId="{20DBD53B-76EE-4FA0-A8DF-D2EF310649EA}" type="pres">
      <dgm:prSet presAssocID="{6BF7DD19-A50F-4001-BF05-B09D68693F33}" presName="node" presStyleLbl="node1" presStyleIdx="3" presStyleCnt="4">
        <dgm:presLayoutVars>
          <dgm:bulletEnabled val="1"/>
        </dgm:presLayoutVars>
      </dgm:prSet>
      <dgm:spPr/>
      <dgm:t>
        <a:bodyPr/>
        <a:lstStyle/>
        <a:p>
          <a:endParaRPr lang="zh-CN" altLang="en-US"/>
        </a:p>
      </dgm:t>
    </dgm:pt>
    <dgm:pt modelId="{4889BD17-D563-48F8-878A-6D33B676E7B5}" type="pres">
      <dgm:prSet presAssocID="{6BF7DD19-A50F-4001-BF05-B09D68693F33}" presName="dummy" presStyleCnt="0"/>
      <dgm:spPr/>
    </dgm:pt>
    <dgm:pt modelId="{DF93A230-4C5C-4734-B46D-9048848C642E}" type="pres">
      <dgm:prSet presAssocID="{7F758AB9-3CE8-48C0-92B1-964496405647}" presName="sibTrans" presStyleLbl="sibTrans2D1" presStyleIdx="3" presStyleCnt="4"/>
      <dgm:spPr/>
      <dgm:t>
        <a:bodyPr/>
        <a:lstStyle/>
        <a:p>
          <a:endParaRPr lang="zh-CN" altLang="en-US"/>
        </a:p>
      </dgm:t>
    </dgm:pt>
  </dgm:ptLst>
  <dgm:cxnLst>
    <dgm:cxn modelId="{805CAEBC-D1A7-4559-969D-DD73195113A7}" srcId="{E2E74B96-1606-4946-9376-F6065B68F51A}" destId="{08724057-0BEB-4534-A836-EDF065BE8593}" srcOrd="0" destOrd="0" parTransId="{DD6630E0-F4AF-4BF7-A36F-86C231751073}" sibTransId="{BF992245-B822-4D62-9ABA-44C941BFB3F4}"/>
    <dgm:cxn modelId="{09896767-EC99-4571-9A0B-E0FEF04BAE76}" type="presOf" srcId="{E3F21AF5-C117-405D-B84E-A32227E9EE1D}" destId="{5F085607-E0CF-4D6A-AE76-394B95C19DB1}" srcOrd="0" destOrd="0" presId="urn:microsoft.com/office/officeart/2005/8/layout/radial6"/>
    <dgm:cxn modelId="{AF923DEA-B6E6-4606-AADB-07BA12846BD0}" type="presOf" srcId="{24D68579-E3E8-4A8D-ADC0-DCF7650BB3CF}" destId="{0A25EBC6-1477-431D-A99F-9BA4B0EDA225}" srcOrd="0" destOrd="0" presId="urn:microsoft.com/office/officeart/2005/8/layout/radial6"/>
    <dgm:cxn modelId="{88520862-3098-4E12-8E9E-D3CBE933AA64}" type="presOf" srcId="{BF992245-B822-4D62-9ABA-44C941BFB3F4}" destId="{0A6059FB-C5A5-4C23-AD5F-C1A1FFB1B3CA}" srcOrd="0" destOrd="0" presId="urn:microsoft.com/office/officeart/2005/8/layout/radial6"/>
    <dgm:cxn modelId="{AFAAEBEC-B489-4531-9C15-DA2ABE0495EF}" type="presOf" srcId="{42384189-A47C-463E-97AD-06F7A2390BB2}" destId="{B4CF4337-DF21-44FF-BA53-7A7E04AF0535}" srcOrd="0" destOrd="0" presId="urn:microsoft.com/office/officeart/2005/8/layout/radial6"/>
    <dgm:cxn modelId="{0E50B29F-B692-4EAF-A614-9BB3E74FDB6E}" srcId="{E2E74B96-1606-4946-9376-F6065B68F51A}" destId="{E3F21AF5-C117-405D-B84E-A32227E9EE1D}" srcOrd="2" destOrd="0" parTransId="{B46D8A6A-CEB9-4D9E-8A1A-FC1977773517}" sibTransId="{EF56091F-6CAE-4DF6-B98B-0868A0A38CC3}"/>
    <dgm:cxn modelId="{4A76BB97-757D-4C7A-A806-2A5E2394314D}" srcId="{E2E74B96-1606-4946-9376-F6065B68F51A}" destId="{32E47E96-E0C7-481F-A95F-26B60426E97B}" srcOrd="1" destOrd="0" parTransId="{6B5D775F-73DA-41F6-85E1-415D71B960D1}" sibTransId="{24D68579-E3E8-4A8D-ADC0-DCF7650BB3CF}"/>
    <dgm:cxn modelId="{D8B9E845-BB2E-4097-ACE4-EC62871010AD}" type="presOf" srcId="{6BF7DD19-A50F-4001-BF05-B09D68693F33}" destId="{20DBD53B-76EE-4FA0-A8DF-D2EF310649EA}" srcOrd="0" destOrd="0" presId="urn:microsoft.com/office/officeart/2005/8/layout/radial6"/>
    <dgm:cxn modelId="{E5A6610E-79AD-4432-89E6-146A2224A92B}" srcId="{E2E74B96-1606-4946-9376-F6065B68F51A}" destId="{6BF7DD19-A50F-4001-BF05-B09D68693F33}" srcOrd="3" destOrd="0" parTransId="{ACEDBE96-E07E-4311-BFEE-F0FBA58B0796}" sibTransId="{7F758AB9-3CE8-48C0-92B1-964496405647}"/>
    <dgm:cxn modelId="{1F708838-D7DA-4003-859D-C6B771C2B174}" type="presOf" srcId="{EF56091F-6CAE-4DF6-B98B-0868A0A38CC3}" destId="{1143CB43-3319-439F-BD4A-A97D79238115}" srcOrd="0" destOrd="0" presId="urn:microsoft.com/office/officeart/2005/8/layout/radial6"/>
    <dgm:cxn modelId="{C18C4825-AB6E-4DC1-80CD-7CB1E2B1F006}" type="presOf" srcId="{08724057-0BEB-4534-A836-EDF065BE8593}" destId="{220193FF-DCA0-426D-9810-C9CFB4497BB7}" srcOrd="0" destOrd="0" presId="urn:microsoft.com/office/officeart/2005/8/layout/radial6"/>
    <dgm:cxn modelId="{BF8D81B3-E2C9-4764-8E60-9E0BBACCC9FD}" type="presOf" srcId="{E2E74B96-1606-4946-9376-F6065B68F51A}" destId="{9FA71327-265D-47A6-9682-2ECC089D4363}" srcOrd="0" destOrd="0" presId="urn:microsoft.com/office/officeart/2005/8/layout/radial6"/>
    <dgm:cxn modelId="{ED2F0665-74E6-450B-BA0F-7ED2C6178310}" type="presOf" srcId="{7F758AB9-3CE8-48C0-92B1-964496405647}" destId="{DF93A230-4C5C-4734-B46D-9048848C642E}" srcOrd="0" destOrd="0" presId="urn:microsoft.com/office/officeart/2005/8/layout/radial6"/>
    <dgm:cxn modelId="{710D49FE-20ED-4C28-B15F-092892DE7595}" srcId="{42384189-A47C-463E-97AD-06F7A2390BB2}" destId="{E2E74B96-1606-4946-9376-F6065B68F51A}" srcOrd="0" destOrd="0" parTransId="{57AD54BB-20C9-4CF6-91B6-0FB54961A318}" sibTransId="{E50DA396-DE06-4440-8901-57C122010C3B}"/>
    <dgm:cxn modelId="{03811912-49E8-4665-B145-0A6C37723458}" type="presOf" srcId="{32E47E96-E0C7-481F-A95F-26B60426E97B}" destId="{6A008B13-4CB1-4A1A-BAB4-F0E187C0524F}" srcOrd="0" destOrd="0" presId="urn:microsoft.com/office/officeart/2005/8/layout/radial6"/>
    <dgm:cxn modelId="{354186CC-093B-42EF-BF48-CA2566E83695}" type="presParOf" srcId="{B4CF4337-DF21-44FF-BA53-7A7E04AF0535}" destId="{9FA71327-265D-47A6-9682-2ECC089D4363}" srcOrd="0" destOrd="0" presId="urn:microsoft.com/office/officeart/2005/8/layout/radial6"/>
    <dgm:cxn modelId="{1516E7F9-6547-4E93-95C2-D5E68AE226B4}" type="presParOf" srcId="{B4CF4337-DF21-44FF-BA53-7A7E04AF0535}" destId="{220193FF-DCA0-426D-9810-C9CFB4497BB7}" srcOrd="1" destOrd="0" presId="urn:microsoft.com/office/officeart/2005/8/layout/radial6"/>
    <dgm:cxn modelId="{DA523C73-F16A-4DE9-B011-B0F3C70A08A8}" type="presParOf" srcId="{B4CF4337-DF21-44FF-BA53-7A7E04AF0535}" destId="{B6E7F38F-D66C-412B-9EBB-FDA44E06A1F2}" srcOrd="2" destOrd="0" presId="urn:microsoft.com/office/officeart/2005/8/layout/radial6"/>
    <dgm:cxn modelId="{533049B7-9716-441A-AA7D-FCD50BD5F734}" type="presParOf" srcId="{B4CF4337-DF21-44FF-BA53-7A7E04AF0535}" destId="{0A6059FB-C5A5-4C23-AD5F-C1A1FFB1B3CA}" srcOrd="3" destOrd="0" presId="urn:microsoft.com/office/officeart/2005/8/layout/radial6"/>
    <dgm:cxn modelId="{48D04E64-1DC9-4EC9-BB69-982B6A5C49E0}" type="presParOf" srcId="{B4CF4337-DF21-44FF-BA53-7A7E04AF0535}" destId="{6A008B13-4CB1-4A1A-BAB4-F0E187C0524F}" srcOrd="4" destOrd="0" presId="urn:microsoft.com/office/officeart/2005/8/layout/radial6"/>
    <dgm:cxn modelId="{16216154-21CB-4645-88D2-61B2A20B229C}" type="presParOf" srcId="{B4CF4337-DF21-44FF-BA53-7A7E04AF0535}" destId="{0DBAAA30-9117-4F1A-957F-F6EEE55DFA56}" srcOrd="5" destOrd="0" presId="urn:microsoft.com/office/officeart/2005/8/layout/radial6"/>
    <dgm:cxn modelId="{08D7EB4A-BDD7-4456-A38C-B25AD8F233C3}" type="presParOf" srcId="{B4CF4337-DF21-44FF-BA53-7A7E04AF0535}" destId="{0A25EBC6-1477-431D-A99F-9BA4B0EDA225}" srcOrd="6" destOrd="0" presId="urn:microsoft.com/office/officeart/2005/8/layout/radial6"/>
    <dgm:cxn modelId="{2F73178F-0DD0-4805-90A7-9D87F52F73A3}" type="presParOf" srcId="{B4CF4337-DF21-44FF-BA53-7A7E04AF0535}" destId="{5F085607-E0CF-4D6A-AE76-394B95C19DB1}" srcOrd="7" destOrd="0" presId="urn:microsoft.com/office/officeart/2005/8/layout/radial6"/>
    <dgm:cxn modelId="{E7D15D0C-DF97-4442-8D6B-DB3075E427B9}" type="presParOf" srcId="{B4CF4337-DF21-44FF-BA53-7A7E04AF0535}" destId="{7DF6C2A0-4087-4AA7-9C75-5E78E00AD6B2}" srcOrd="8" destOrd="0" presId="urn:microsoft.com/office/officeart/2005/8/layout/radial6"/>
    <dgm:cxn modelId="{20D733B2-7FF1-4FE2-855F-259F97245051}" type="presParOf" srcId="{B4CF4337-DF21-44FF-BA53-7A7E04AF0535}" destId="{1143CB43-3319-439F-BD4A-A97D79238115}" srcOrd="9" destOrd="0" presId="urn:microsoft.com/office/officeart/2005/8/layout/radial6"/>
    <dgm:cxn modelId="{B10C1889-FAAE-4F0C-B6A0-28CE06835007}" type="presParOf" srcId="{B4CF4337-DF21-44FF-BA53-7A7E04AF0535}" destId="{20DBD53B-76EE-4FA0-A8DF-D2EF310649EA}" srcOrd="10" destOrd="0" presId="urn:microsoft.com/office/officeart/2005/8/layout/radial6"/>
    <dgm:cxn modelId="{42443892-3DC3-46BC-9D1F-91280B70DF4D}" type="presParOf" srcId="{B4CF4337-DF21-44FF-BA53-7A7E04AF0535}" destId="{4889BD17-D563-48F8-878A-6D33B676E7B5}" srcOrd="11" destOrd="0" presId="urn:microsoft.com/office/officeart/2005/8/layout/radial6"/>
    <dgm:cxn modelId="{3FCD35B4-3D8E-4E2B-B351-0C7D3EE3B664}" type="presParOf" srcId="{B4CF4337-DF21-44FF-BA53-7A7E04AF0535}" destId="{DF93A230-4C5C-4734-B46D-9048848C642E}" srcOrd="12"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42384189-A47C-463E-97AD-06F7A2390BB2}" type="doc">
      <dgm:prSet loTypeId="urn:microsoft.com/office/officeart/2005/8/layout/radial4" loCatId="relationship" qsTypeId="urn:microsoft.com/office/officeart/2005/8/quickstyle/simple1" qsCatId="simple" csTypeId="urn:microsoft.com/office/officeart/2005/8/colors/colorful1" csCatId="colorful" phldr="1"/>
      <dgm:spPr/>
      <dgm:t>
        <a:bodyPr/>
        <a:lstStyle/>
        <a:p>
          <a:endParaRPr lang="zh-CN" altLang="en-US"/>
        </a:p>
      </dgm:t>
    </dgm:pt>
    <dgm:pt modelId="{E2E74B96-1606-4946-9376-F6065B68F51A}">
      <dgm:prSet phldrT="[文本]" custT="1"/>
      <dgm:spPr/>
      <dgm:t>
        <a:bodyPr/>
        <a:lstStyle/>
        <a:p>
          <a:r>
            <a:rPr lang="zh-CN" altLang="en-US" sz="2400" dirty="0" smtClean="0">
              <a:latin typeface="微软雅黑" panose="020B0503020204020204" pitchFamily="34" charset="-122"/>
              <a:ea typeface="微软雅黑" panose="020B0503020204020204" pitchFamily="34" charset="-122"/>
            </a:rPr>
            <a:t>溯源</a:t>
          </a:r>
          <a:endParaRPr lang="zh-CN" altLang="en-US" sz="2400" dirty="0">
            <a:latin typeface="微软雅黑" panose="020B0503020204020204" pitchFamily="34" charset="-122"/>
            <a:ea typeface="微软雅黑" panose="020B0503020204020204" pitchFamily="34" charset="-122"/>
          </a:endParaRPr>
        </a:p>
      </dgm:t>
    </dgm:pt>
    <dgm:pt modelId="{57AD54BB-20C9-4CF6-91B6-0FB54961A318}" type="parTrans" cxnId="{710D49FE-20ED-4C28-B15F-092892DE7595}">
      <dgm:prSet/>
      <dgm:spPr/>
      <dgm:t>
        <a:bodyPr/>
        <a:lstStyle/>
        <a:p>
          <a:endParaRPr lang="zh-CN" altLang="en-US" sz="900">
            <a:latin typeface="微软雅黑" panose="020B0503020204020204" pitchFamily="34" charset="-122"/>
            <a:ea typeface="微软雅黑" panose="020B0503020204020204" pitchFamily="34" charset="-122"/>
          </a:endParaRPr>
        </a:p>
      </dgm:t>
    </dgm:pt>
    <dgm:pt modelId="{E50DA396-DE06-4440-8901-57C122010C3B}" type="sibTrans" cxnId="{710D49FE-20ED-4C28-B15F-092892DE7595}">
      <dgm:prSet/>
      <dgm:spPr/>
      <dgm:t>
        <a:bodyPr/>
        <a:lstStyle/>
        <a:p>
          <a:endParaRPr lang="zh-CN" altLang="en-US" sz="900">
            <a:latin typeface="微软雅黑" panose="020B0503020204020204" pitchFamily="34" charset="-122"/>
            <a:ea typeface="微软雅黑" panose="020B0503020204020204" pitchFamily="34" charset="-122"/>
          </a:endParaRPr>
        </a:p>
      </dgm:t>
    </dgm:pt>
    <dgm:pt modelId="{08724057-0BEB-4534-A836-EDF065BE8593}">
      <dgm:prSet phldrT="[文本]" custT="1"/>
      <dgm:spPr/>
      <dgm:t>
        <a:bodyPr/>
        <a:lstStyle/>
        <a:p>
          <a:r>
            <a:rPr lang="zh-CN" altLang="en-US" sz="1800" dirty="0" smtClean="0">
              <a:latin typeface="微软雅黑" panose="020B0503020204020204" pitchFamily="34" charset="-122"/>
              <a:ea typeface="微软雅黑" panose="020B0503020204020204" pitchFamily="34" charset="-122"/>
            </a:rPr>
            <a:t>攻击情景重现</a:t>
          </a:r>
          <a:endParaRPr lang="zh-CN" altLang="en-US" sz="1800" dirty="0">
            <a:latin typeface="微软雅黑" panose="020B0503020204020204" pitchFamily="34" charset="-122"/>
            <a:ea typeface="微软雅黑" panose="020B0503020204020204" pitchFamily="34" charset="-122"/>
          </a:endParaRPr>
        </a:p>
      </dgm:t>
    </dgm:pt>
    <dgm:pt modelId="{DD6630E0-F4AF-4BF7-A36F-86C231751073}" type="parTrans" cxnId="{805CAEBC-D1A7-4559-969D-DD73195113A7}">
      <dgm:prSet/>
      <dgm:spPr/>
      <dgm:t>
        <a:bodyPr/>
        <a:lstStyle/>
        <a:p>
          <a:endParaRPr lang="zh-CN" altLang="en-US" sz="900">
            <a:latin typeface="微软雅黑" panose="020B0503020204020204" pitchFamily="34" charset="-122"/>
            <a:ea typeface="微软雅黑" panose="020B0503020204020204" pitchFamily="34" charset="-122"/>
          </a:endParaRPr>
        </a:p>
      </dgm:t>
    </dgm:pt>
    <dgm:pt modelId="{BF992245-B822-4D62-9ABA-44C941BFB3F4}" type="sibTrans" cxnId="{805CAEBC-D1A7-4559-969D-DD73195113A7}">
      <dgm:prSet/>
      <dgm:spPr/>
      <dgm:t>
        <a:bodyPr/>
        <a:lstStyle/>
        <a:p>
          <a:endParaRPr lang="zh-CN" altLang="en-US" sz="900">
            <a:latin typeface="微软雅黑" panose="020B0503020204020204" pitchFamily="34" charset="-122"/>
            <a:ea typeface="微软雅黑" panose="020B0503020204020204" pitchFamily="34" charset="-122"/>
          </a:endParaRPr>
        </a:p>
      </dgm:t>
    </dgm:pt>
    <dgm:pt modelId="{32E47E96-E0C7-481F-A95F-26B60426E97B}">
      <dgm:prSet phldrT="[文本]" custT="1"/>
      <dgm:spPr/>
      <dgm:t>
        <a:bodyPr/>
        <a:lstStyle/>
        <a:p>
          <a:r>
            <a:rPr lang="zh-CN" altLang="en-US" sz="1800" dirty="0" smtClean="0">
              <a:latin typeface="微软雅黑" panose="020B0503020204020204" pitchFamily="34" charset="-122"/>
              <a:ea typeface="微软雅黑" panose="020B0503020204020204" pitchFamily="34" charset="-122"/>
            </a:rPr>
            <a:t>历史行为追溯</a:t>
          </a:r>
          <a:endParaRPr lang="zh-CN" altLang="en-US" sz="1800" dirty="0">
            <a:latin typeface="微软雅黑" panose="020B0503020204020204" pitchFamily="34" charset="-122"/>
            <a:ea typeface="微软雅黑" panose="020B0503020204020204" pitchFamily="34" charset="-122"/>
          </a:endParaRPr>
        </a:p>
      </dgm:t>
    </dgm:pt>
    <dgm:pt modelId="{6B5D775F-73DA-41F6-85E1-415D71B960D1}" type="parTrans" cxnId="{4A76BB97-757D-4C7A-A806-2A5E2394314D}">
      <dgm:prSet/>
      <dgm:spPr/>
      <dgm:t>
        <a:bodyPr/>
        <a:lstStyle/>
        <a:p>
          <a:endParaRPr lang="zh-CN" altLang="en-US" sz="900">
            <a:latin typeface="微软雅黑" panose="020B0503020204020204" pitchFamily="34" charset="-122"/>
            <a:ea typeface="微软雅黑" panose="020B0503020204020204" pitchFamily="34" charset="-122"/>
          </a:endParaRPr>
        </a:p>
      </dgm:t>
    </dgm:pt>
    <dgm:pt modelId="{24D68579-E3E8-4A8D-ADC0-DCF7650BB3CF}" type="sibTrans" cxnId="{4A76BB97-757D-4C7A-A806-2A5E2394314D}">
      <dgm:prSet/>
      <dgm:spPr/>
      <dgm:t>
        <a:bodyPr/>
        <a:lstStyle/>
        <a:p>
          <a:endParaRPr lang="zh-CN" altLang="en-US" sz="900">
            <a:latin typeface="微软雅黑" panose="020B0503020204020204" pitchFamily="34" charset="-122"/>
            <a:ea typeface="微软雅黑" panose="020B0503020204020204" pitchFamily="34" charset="-122"/>
          </a:endParaRPr>
        </a:p>
      </dgm:t>
    </dgm:pt>
    <dgm:pt modelId="{E3F21AF5-C117-405D-B84E-A32227E9EE1D}">
      <dgm:prSet phldrT="[文本]" custT="1"/>
      <dgm:spPr/>
      <dgm:t>
        <a:bodyPr/>
        <a:lstStyle/>
        <a:p>
          <a:r>
            <a:rPr lang="zh-CN" altLang="en-US" sz="1800" dirty="0" smtClean="0">
              <a:latin typeface="微软雅黑" panose="020B0503020204020204" pitchFamily="34" charset="-122"/>
              <a:ea typeface="微软雅黑" panose="020B0503020204020204" pitchFamily="34" charset="-122"/>
            </a:rPr>
            <a:t>僵尸网络还原</a:t>
          </a:r>
          <a:endParaRPr lang="zh-CN" altLang="en-US" sz="1800" dirty="0">
            <a:latin typeface="微软雅黑" panose="020B0503020204020204" pitchFamily="34" charset="-122"/>
            <a:ea typeface="微软雅黑" panose="020B0503020204020204" pitchFamily="34" charset="-122"/>
          </a:endParaRPr>
        </a:p>
      </dgm:t>
    </dgm:pt>
    <dgm:pt modelId="{B46D8A6A-CEB9-4D9E-8A1A-FC1977773517}" type="parTrans" cxnId="{0E50B29F-B692-4EAF-A614-9BB3E74FDB6E}">
      <dgm:prSet/>
      <dgm:spPr/>
      <dgm:t>
        <a:bodyPr/>
        <a:lstStyle/>
        <a:p>
          <a:endParaRPr lang="zh-CN" altLang="en-US" sz="900">
            <a:latin typeface="微软雅黑" panose="020B0503020204020204" pitchFamily="34" charset="-122"/>
            <a:ea typeface="微软雅黑" panose="020B0503020204020204" pitchFamily="34" charset="-122"/>
          </a:endParaRPr>
        </a:p>
      </dgm:t>
    </dgm:pt>
    <dgm:pt modelId="{EF56091F-6CAE-4DF6-B98B-0868A0A38CC3}" type="sibTrans" cxnId="{0E50B29F-B692-4EAF-A614-9BB3E74FDB6E}">
      <dgm:prSet/>
      <dgm:spPr/>
      <dgm:t>
        <a:bodyPr/>
        <a:lstStyle/>
        <a:p>
          <a:endParaRPr lang="zh-CN" altLang="en-US" sz="900">
            <a:latin typeface="微软雅黑" panose="020B0503020204020204" pitchFamily="34" charset="-122"/>
            <a:ea typeface="微软雅黑" panose="020B0503020204020204" pitchFamily="34" charset="-122"/>
          </a:endParaRPr>
        </a:p>
      </dgm:t>
    </dgm:pt>
    <dgm:pt modelId="{75AC0E9A-DFEF-4491-9872-F208C363D151}">
      <dgm:prSet custT="1"/>
      <dgm:spPr/>
      <dgm:t>
        <a:bodyPr/>
        <a:lstStyle/>
        <a:p>
          <a:r>
            <a:rPr lang="zh-CN" altLang="en-US" sz="1800" dirty="0" smtClean="0">
              <a:latin typeface="微软雅黑" panose="020B0503020204020204" pitchFamily="34" charset="-122"/>
              <a:ea typeface="微软雅黑" panose="020B0503020204020204" pitchFamily="34" charset="-122"/>
            </a:rPr>
            <a:t>定位攻击源头</a:t>
          </a:r>
          <a:endParaRPr lang="zh-CN" altLang="en-US" sz="1800" dirty="0">
            <a:latin typeface="微软雅黑" panose="020B0503020204020204" pitchFamily="34" charset="-122"/>
            <a:ea typeface="微软雅黑" panose="020B0503020204020204" pitchFamily="34" charset="-122"/>
          </a:endParaRPr>
        </a:p>
      </dgm:t>
    </dgm:pt>
    <dgm:pt modelId="{61AC8629-FB46-44CF-BA04-3F9A58858272}" type="parTrans" cxnId="{020EE0D2-4C17-4FDE-9AF5-174E7F17CCC1}">
      <dgm:prSet/>
      <dgm:spPr/>
      <dgm:t>
        <a:bodyPr/>
        <a:lstStyle/>
        <a:p>
          <a:endParaRPr lang="zh-CN" altLang="en-US" sz="900">
            <a:latin typeface="微软雅黑" panose="020B0503020204020204" pitchFamily="34" charset="-122"/>
            <a:ea typeface="微软雅黑" panose="020B0503020204020204" pitchFamily="34" charset="-122"/>
          </a:endParaRPr>
        </a:p>
      </dgm:t>
    </dgm:pt>
    <dgm:pt modelId="{9DC7A63C-3470-4A6C-90C1-DBFEA5E83819}" type="sibTrans" cxnId="{020EE0D2-4C17-4FDE-9AF5-174E7F17CCC1}">
      <dgm:prSet/>
      <dgm:spPr/>
      <dgm:t>
        <a:bodyPr/>
        <a:lstStyle/>
        <a:p>
          <a:endParaRPr lang="zh-CN" altLang="en-US" sz="900">
            <a:latin typeface="微软雅黑" panose="020B0503020204020204" pitchFamily="34" charset="-122"/>
            <a:ea typeface="微软雅黑" panose="020B0503020204020204" pitchFamily="34" charset="-122"/>
          </a:endParaRPr>
        </a:p>
      </dgm:t>
    </dgm:pt>
    <dgm:pt modelId="{6BF7DD19-A50F-4001-BF05-B09D68693F33}">
      <dgm:prSet custT="1"/>
      <dgm:spPr/>
      <dgm:t>
        <a:bodyPr/>
        <a:lstStyle/>
        <a:p>
          <a:r>
            <a:rPr lang="zh-CN" altLang="en-US" sz="1800" dirty="0" smtClean="0">
              <a:latin typeface="微软雅黑" panose="020B0503020204020204" pitchFamily="34" charset="-122"/>
              <a:ea typeface="微软雅黑" panose="020B0503020204020204" pitchFamily="34" charset="-122"/>
            </a:rPr>
            <a:t>攻击者画像</a:t>
          </a:r>
          <a:endParaRPr lang="zh-CN" altLang="en-US" sz="1800" dirty="0">
            <a:latin typeface="微软雅黑" panose="020B0503020204020204" pitchFamily="34" charset="-122"/>
            <a:ea typeface="微软雅黑" panose="020B0503020204020204" pitchFamily="34" charset="-122"/>
          </a:endParaRPr>
        </a:p>
      </dgm:t>
    </dgm:pt>
    <dgm:pt modelId="{ACEDBE96-E07E-4311-BFEE-F0FBA58B0796}" type="parTrans" cxnId="{E5A6610E-79AD-4432-89E6-146A2224A92B}">
      <dgm:prSet/>
      <dgm:spPr/>
      <dgm:t>
        <a:bodyPr/>
        <a:lstStyle/>
        <a:p>
          <a:endParaRPr lang="zh-CN" altLang="en-US" sz="900">
            <a:latin typeface="微软雅黑" panose="020B0503020204020204" pitchFamily="34" charset="-122"/>
            <a:ea typeface="微软雅黑" panose="020B0503020204020204" pitchFamily="34" charset="-122"/>
          </a:endParaRPr>
        </a:p>
      </dgm:t>
    </dgm:pt>
    <dgm:pt modelId="{7F758AB9-3CE8-48C0-92B1-964496405647}" type="sibTrans" cxnId="{E5A6610E-79AD-4432-89E6-146A2224A92B}">
      <dgm:prSet/>
      <dgm:spPr/>
      <dgm:t>
        <a:bodyPr/>
        <a:lstStyle/>
        <a:p>
          <a:endParaRPr lang="zh-CN" altLang="en-US" sz="900">
            <a:latin typeface="微软雅黑" panose="020B0503020204020204" pitchFamily="34" charset="-122"/>
            <a:ea typeface="微软雅黑" panose="020B0503020204020204" pitchFamily="34" charset="-122"/>
          </a:endParaRPr>
        </a:p>
      </dgm:t>
    </dgm:pt>
    <dgm:pt modelId="{9BBA88F4-6D03-4FFE-93EC-7988C8F86F7D}" type="pres">
      <dgm:prSet presAssocID="{42384189-A47C-463E-97AD-06F7A2390BB2}" presName="cycle" presStyleCnt="0">
        <dgm:presLayoutVars>
          <dgm:chMax val="1"/>
          <dgm:dir/>
          <dgm:animLvl val="ctr"/>
          <dgm:resizeHandles val="exact"/>
        </dgm:presLayoutVars>
      </dgm:prSet>
      <dgm:spPr/>
      <dgm:t>
        <a:bodyPr/>
        <a:lstStyle/>
        <a:p>
          <a:endParaRPr lang="zh-CN" altLang="en-US"/>
        </a:p>
      </dgm:t>
    </dgm:pt>
    <dgm:pt modelId="{5392E927-37F3-432F-84C4-7A1AE5E5F425}" type="pres">
      <dgm:prSet presAssocID="{E2E74B96-1606-4946-9376-F6065B68F51A}" presName="centerShape" presStyleLbl="node0" presStyleIdx="0" presStyleCnt="1"/>
      <dgm:spPr/>
      <dgm:t>
        <a:bodyPr/>
        <a:lstStyle/>
        <a:p>
          <a:endParaRPr lang="zh-CN" altLang="en-US"/>
        </a:p>
      </dgm:t>
    </dgm:pt>
    <dgm:pt modelId="{ACF9A94C-902E-43F8-85B9-45A8CE56B83C}" type="pres">
      <dgm:prSet presAssocID="{DD6630E0-F4AF-4BF7-A36F-86C231751073}" presName="parTrans" presStyleLbl="bgSibTrans2D1" presStyleIdx="0" presStyleCnt="5"/>
      <dgm:spPr/>
      <dgm:t>
        <a:bodyPr/>
        <a:lstStyle/>
        <a:p>
          <a:endParaRPr lang="zh-CN" altLang="en-US"/>
        </a:p>
      </dgm:t>
    </dgm:pt>
    <dgm:pt modelId="{5AAF7085-FDB0-4F7F-81B0-9086E5290765}" type="pres">
      <dgm:prSet presAssocID="{08724057-0BEB-4534-A836-EDF065BE8593}" presName="node" presStyleLbl="node1" presStyleIdx="0" presStyleCnt="5">
        <dgm:presLayoutVars>
          <dgm:bulletEnabled val="1"/>
        </dgm:presLayoutVars>
      </dgm:prSet>
      <dgm:spPr/>
      <dgm:t>
        <a:bodyPr/>
        <a:lstStyle/>
        <a:p>
          <a:endParaRPr lang="zh-CN" altLang="en-US"/>
        </a:p>
      </dgm:t>
    </dgm:pt>
    <dgm:pt modelId="{3D556D67-B0A7-47F2-BC41-CF9D2BB3CCD9}" type="pres">
      <dgm:prSet presAssocID="{6B5D775F-73DA-41F6-85E1-415D71B960D1}" presName="parTrans" presStyleLbl="bgSibTrans2D1" presStyleIdx="1" presStyleCnt="5"/>
      <dgm:spPr/>
      <dgm:t>
        <a:bodyPr/>
        <a:lstStyle/>
        <a:p>
          <a:endParaRPr lang="zh-CN" altLang="en-US"/>
        </a:p>
      </dgm:t>
    </dgm:pt>
    <dgm:pt modelId="{30E7A25B-8622-4B76-9BAC-DD1B93EB966E}" type="pres">
      <dgm:prSet presAssocID="{32E47E96-E0C7-481F-A95F-26B60426E97B}" presName="node" presStyleLbl="node1" presStyleIdx="1" presStyleCnt="5">
        <dgm:presLayoutVars>
          <dgm:bulletEnabled val="1"/>
        </dgm:presLayoutVars>
      </dgm:prSet>
      <dgm:spPr/>
      <dgm:t>
        <a:bodyPr/>
        <a:lstStyle/>
        <a:p>
          <a:endParaRPr lang="zh-CN" altLang="en-US"/>
        </a:p>
      </dgm:t>
    </dgm:pt>
    <dgm:pt modelId="{786F39B7-07AF-4197-BD03-45E9B0D4BB0B}" type="pres">
      <dgm:prSet presAssocID="{B46D8A6A-CEB9-4D9E-8A1A-FC1977773517}" presName="parTrans" presStyleLbl="bgSibTrans2D1" presStyleIdx="2" presStyleCnt="5"/>
      <dgm:spPr/>
      <dgm:t>
        <a:bodyPr/>
        <a:lstStyle/>
        <a:p>
          <a:endParaRPr lang="zh-CN" altLang="en-US"/>
        </a:p>
      </dgm:t>
    </dgm:pt>
    <dgm:pt modelId="{3C96C6DD-820B-489F-B9A3-04A0715FD7E6}" type="pres">
      <dgm:prSet presAssocID="{E3F21AF5-C117-405D-B84E-A32227E9EE1D}" presName="node" presStyleLbl="node1" presStyleIdx="2" presStyleCnt="5">
        <dgm:presLayoutVars>
          <dgm:bulletEnabled val="1"/>
        </dgm:presLayoutVars>
      </dgm:prSet>
      <dgm:spPr/>
      <dgm:t>
        <a:bodyPr/>
        <a:lstStyle/>
        <a:p>
          <a:endParaRPr lang="zh-CN" altLang="en-US"/>
        </a:p>
      </dgm:t>
    </dgm:pt>
    <dgm:pt modelId="{46481CD9-33E0-41AD-B82D-541445EE3B4F}" type="pres">
      <dgm:prSet presAssocID="{61AC8629-FB46-44CF-BA04-3F9A58858272}" presName="parTrans" presStyleLbl="bgSibTrans2D1" presStyleIdx="3" presStyleCnt="5"/>
      <dgm:spPr/>
      <dgm:t>
        <a:bodyPr/>
        <a:lstStyle/>
        <a:p>
          <a:endParaRPr lang="zh-CN" altLang="en-US"/>
        </a:p>
      </dgm:t>
    </dgm:pt>
    <dgm:pt modelId="{4D9EBDCB-9F56-40DC-9E24-ED9CAA8C13B5}" type="pres">
      <dgm:prSet presAssocID="{75AC0E9A-DFEF-4491-9872-F208C363D151}" presName="node" presStyleLbl="node1" presStyleIdx="3" presStyleCnt="5">
        <dgm:presLayoutVars>
          <dgm:bulletEnabled val="1"/>
        </dgm:presLayoutVars>
      </dgm:prSet>
      <dgm:spPr/>
      <dgm:t>
        <a:bodyPr/>
        <a:lstStyle/>
        <a:p>
          <a:endParaRPr lang="zh-CN" altLang="en-US"/>
        </a:p>
      </dgm:t>
    </dgm:pt>
    <dgm:pt modelId="{A836AB9C-A894-48F8-9A1F-4AD82DC4B70F}" type="pres">
      <dgm:prSet presAssocID="{ACEDBE96-E07E-4311-BFEE-F0FBA58B0796}" presName="parTrans" presStyleLbl="bgSibTrans2D1" presStyleIdx="4" presStyleCnt="5"/>
      <dgm:spPr/>
      <dgm:t>
        <a:bodyPr/>
        <a:lstStyle/>
        <a:p>
          <a:endParaRPr lang="zh-CN" altLang="en-US"/>
        </a:p>
      </dgm:t>
    </dgm:pt>
    <dgm:pt modelId="{60F684D7-79A6-4BC0-8256-E330CD8CEDB4}" type="pres">
      <dgm:prSet presAssocID="{6BF7DD19-A50F-4001-BF05-B09D68693F33}" presName="node" presStyleLbl="node1" presStyleIdx="4" presStyleCnt="5">
        <dgm:presLayoutVars>
          <dgm:bulletEnabled val="1"/>
        </dgm:presLayoutVars>
      </dgm:prSet>
      <dgm:spPr/>
      <dgm:t>
        <a:bodyPr/>
        <a:lstStyle/>
        <a:p>
          <a:endParaRPr lang="zh-CN" altLang="en-US"/>
        </a:p>
      </dgm:t>
    </dgm:pt>
  </dgm:ptLst>
  <dgm:cxnLst>
    <dgm:cxn modelId="{805CAEBC-D1A7-4559-969D-DD73195113A7}" srcId="{E2E74B96-1606-4946-9376-F6065B68F51A}" destId="{08724057-0BEB-4534-A836-EDF065BE8593}" srcOrd="0" destOrd="0" parTransId="{DD6630E0-F4AF-4BF7-A36F-86C231751073}" sibTransId="{BF992245-B822-4D62-9ABA-44C941BFB3F4}"/>
    <dgm:cxn modelId="{3566A8C7-3C5B-4A86-B475-3ED2B57D261F}" type="presOf" srcId="{42384189-A47C-463E-97AD-06F7A2390BB2}" destId="{9BBA88F4-6D03-4FFE-93EC-7988C8F86F7D}" srcOrd="0" destOrd="0" presId="urn:microsoft.com/office/officeart/2005/8/layout/radial4"/>
    <dgm:cxn modelId="{A7A756C3-7029-4E9D-B5FE-F459BE01225C}" type="presOf" srcId="{DD6630E0-F4AF-4BF7-A36F-86C231751073}" destId="{ACF9A94C-902E-43F8-85B9-45A8CE56B83C}" srcOrd="0" destOrd="0" presId="urn:microsoft.com/office/officeart/2005/8/layout/radial4"/>
    <dgm:cxn modelId="{7C91FB2E-CED4-4CB6-AB04-59DC62EA25FB}" type="presOf" srcId="{61AC8629-FB46-44CF-BA04-3F9A58858272}" destId="{46481CD9-33E0-41AD-B82D-541445EE3B4F}" srcOrd="0" destOrd="0" presId="urn:microsoft.com/office/officeart/2005/8/layout/radial4"/>
    <dgm:cxn modelId="{0E50B29F-B692-4EAF-A614-9BB3E74FDB6E}" srcId="{E2E74B96-1606-4946-9376-F6065B68F51A}" destId="{E3F21AF5-C117-405D-B84E-A32227E9EE1D}" srcOrd="2" destOrd="0" parTransId="{B46D8A6A-CEB9-4D9E-8A1A-FC1977773517}" sibTransId="{EF56091F-6CAE-4DF6-B98B-0868A0A38CC3}"/>
    <dgm:cxn modelId="{86FC93B7-2EA7-4759-8389-A124B4BCF441}" type="presOf" srcId="{32E47E96-E0C7-481F-A95F-26B60426E97B}" destId="{30E7A25B-8622-4B76-9BAC-DD1B93EB966E}" srcOrd="0" destOrd="0" presId="urn:microsoft.com/office/officeart/2005/8/layout/radial4"/>
    <dgm:cxn modelId="{4A76BB97-757D-4C7A-A806-2A5E2394314D}" srcId="{E2E74B96-1606-4946-9376-F6065B68F51A}" destId="{32E47E96-E0C7-481F-A95F-26B60426E97B}" srcOrd="1" destOrd="0" parTransId="{6B5D775F-73DA-41F6-85E1-415D71B960D1}" sibTransId="{24D68579-E3E8-4A8D-ADC0-DCF7650BB3CF}"/>
    <dgm:cxn modelId="{1D34E530-6EF5-4DCC-96A7-1228C47784DF}" type="presOf" srcId="{75AC0E9A-DFEF-4491-9872-F208C363D151}" destId="{4D9EBDCB-9F56-40DC-9E24-ED9CAA8C13B5}" srcOrd="0" destOrd="0" presId="urn:microsoft.com/office/officeart/2005/8/layout/radial4"/>
    <dgm:cxn modelId="{00F0B4B4-9EB3-442D-9585-DBFDB4657EC4}" type="presOf" srcId="{E3F21AF5-C117-405D-B84E-A32227E9EE1D}" destId="{3C96C6DD-820B-489F-B9A3-04A0715FD7E6}" srcOrd="0" destOrd="0" presId="urn:microsoft.com/office/officeart/2005/8/layout/radial4"/>
    <dgm:cxn modelId="{E5A6610E-79AD-4432-89E6-146A2224A92B}" srcId="{E2E74B96-1606-4946-9376-F6065B68F51A}" destId="{6BF7DD19-A50F-4001-BF05-B09D68693F33}" srcOrd="4" destOrd="0" parTransId="{ACEDBE96-E07E-4311-BFEE-F0FBA58B0796}" sibTransId="{7F758AB9-3CE8-48C0-92B1-964496405647}"/>
    <dgm:cxn modelId="{B25E3BB9-B496-4BBE-8C7C-8FFD9BDB5920}" type="presOf" srcId="{6BF7DD19-A50F-4001-BF05-B09D68693F33}" destId="{60F684D7-79A6-4BC0-8256-E330CD8CEDB4}" srcOrd="0" destOrd="0" presId="urn:microsoft.com/office/officeart/2005/8/layout/radial4"/>
    <dgm:cxn modelId="{020EE0D2-4C17-4FDE-9AF5-174E7F17CCC1}" srcId="{E2E74B96-1606-4946-9376-F6065B68F51A}" destId="{75AC0E9A-DFEF-4491-9872-F208C363D151}" srcOrd="3" destOrd="0" parTransId="{61AC8629-FB46-44CF-BA04-3F9A58858272}" sibTransId="{9DC7A63C-3470-4A6C-90C1-DBFEA5E83819}"/>
    <dgm:cxn modelId="{C25A5857-C16B-4E98-BB8E-F36855DB22EF}" type="presOf" srcId="{6B5D775F-73DA-41F6-85E1-415D71B960D1}" destId="{3D556D67-B0A7-47F2-BC41-CF9D2BB3CCD9}" srcOrd="0" destOrd="0" presId="urn:microsoft.com/office/officeart/2005/8/layout/radial4"/>
    <dgm:cxn modelId="{E7EF21F3-4B85-4981-829B-FB72437D3923}" type="presOf" srcId="{08724057-0BEB-4534-A836-EDF065BE8593}" destId="{5AAF7085-FDB0-4F7F-81B0-9086E5290765}" srcOrd="0" destOrd="0" presId="urn:microsoft.com/office/officeart/2005/8/layout/radial4"/>
    <dgm:cxn modelId="{9EE9356D-D39B-4ED0-BC25-4067C6817588}" type="presOf" srcId="{B46D8A6A-CEB9-4D9E-8A1A-FC1977773517}" destId="{786F39B7-07AF-4197-BD03-45E9B0D4BB0B}" srcOrd="0" destOrd="0" presId="urn:microsoft.com/office/officeart/2005/8/layout/radial4"/>
    <dgm:cxn modelId="{A5F736A6-1423-4826-95A0-59A37D89B4FE}" type="presOf" srcId="{E2E74B96-1606-4946-9376-F6065B68F51A}" destId="{5392E927-37F3-432F-84C4-7A1AE5E5F425}" srcOrd="0" destOrd="0" presId="urn:microsoft.com/office/officeart/2005/8/layout/radial4"/>
    <dgm:cxn modelId="{863784B5-413B-4BD5-9503-67785E1E5482}" type="presOf" srcId="{ACEDBE96-E07E-4311-BFEE-F0FBA58B0796}" destId="{A836AB9C-A894-48F8-9A1F-4AD82DC4B70F}" srcOrd="0" destOrd="0" presId="urn:microsoft.com/office/officeart/2005/8/layout/radial4"/>
    <dgm:cxn modelId="{710D49FE-20ED-4C28-B15F-092892DE7595}" srcId="{42384189-A47C-463E-97AD-06F7A2390BB2}" destId="{E2E74B96-1606-4946-9376-F6065B68F51A}" srcOrd="0" destOrd="0" parTransId="{57AD54BB-20C9-4CF6-91B6-0FB54961A318}" sibTransId="{E50DA396-DE06-4440-8901-57C122010C3B}"/>
    <dgm:cxn modelId="{47954B29-00E0-4E6B-B1D9-59BEE1C60F17}" type="presParOf" srcId="{9BBA88F4-6D03-4FFE-93EC-7988C8F86F7D}" destId="{5392E927-37F3-432F-84C4-7A1AE5E5F425}" srcOrd="0" destOrd="0" presId="urn:microsoft.com/office/officeart/2005/8/layout/radial4"/>
    <dgm:cxn modelId="{C5284F45-40DA-4877-833E-48C8B8B1598A}" type="presParOf" srcId="{9BBA88F4-6D03-4FFE-93EC-7988C8F86F7D}" destId="{ACF9A94C-902E-43F8-85B9-45A8CE56B83C}" srcOrd="1" destOrd="0" presId="urn:microsoft.com/office/officeart/2005/8/layout/radial4"/>
    <dgm:cxn modelId="{30AE36DE-4961-48D3-BCFC-FBA9A9415623}" type="presParOf" srcId="{9BBA88F4-6D03-4FFE-93EC-7988C8F86F7D}" destId="{5AAF7085-FDB0-4F7F-81B0-9086E5290765}" srcOrd="2" destOrd="0" presId="urn:microsoft.com/office/officeart/2005/8/layout/radial4"/>
    <dgm:cxn modelId="{9ACC552C-D153-45CA-BB71-239A7F6C9ED9}" type="presParOf" srcId="{9BBA88F4-6D03-4FFE-93EC-7988C8F86F7D}" destId="{3D556D67-B0A7-47F2-BC41-CF9D2BB3CCD9}" srcOrd="3" destOrd="0" presId="urn:microsoft.com/office/officeart/2005/8/layout/radial4"/>
    <dgm:cxn modelId="{6AF44431-2FDD-48C4-B158-ED40B133D03B}" type="presParOf" srcId="{9BBA88F4-6D03-4FFE-93EC-7988C8F86F7D}" destId="{30E7A25B-8622-4B76-9BAC-DD1B93EB966E}" srcOrd="4" destOrd="0" presId="urn:microsoft.com/office/officeart/2005/8/layout/radial4"/>
    <dgm:cxn modelId="{AC338617-7DCB-40DC-A8AE-31E4F1705B67}" type="presParOf" srcId="{9BBA88F4-6D03-4FFE-93EC-7988C8F86F7D}" destId="{786F39B7-07AF-4197-BD03-45E9B0D4BB0B}" srcOrd="5" destOrd="0" presId="urn:microsoft.com/office/officeart/2005/8/layout/radial4"/>
    <dgm:cxn modelId="{AE222E86-8B8B-4C6F-AFC7-D3EA337E7302}" type="presParOf" srcId="{9BBA88F4-6D03-4FFE-93EC-7988C8F86F7D}" destId="{3C96C6DD-820B-489F-B9A3-04A0715FD7E6}" srcOrd="6" destOrd="0" presId="urn:microsoft.com/office/officeart/2005/8/layout/radial4"/>
    <dgm:cxn modelId="{72C2FE80-F08B-48F7-A654-210F2EECC06D}" type="presParOf" srcId="{9BBA88F4-6D03-4FFE-93EC-7988C8F86F7D}" destId="{46481CD9-33E0-41AD-B82D-541445EE3B4F}" srcOrd="7" destOrd="0" presId="urn:microsoft.com/office/officeart/2005/8/layout/radial4"/>
    <dgm:cxn modelId="{5F554EF9-9C44-4C6C-8D45-75124BF05207}" type="presParOf" srcId="{9BBA88F4-6D03-4FFE-93EC-7988C8F86F7D}" destId="{4D9EBDCB-9F56-40DC-9E24-ED9CAA8C13B5}" srcOrd="8" destOrd="0" presId="urn:microsoft.com/office/officeart/2005/8/layout/radial4"/>
    <dgm:cxn modelId="{87FD25C5-2C20-4A78-9711-11DAD11AA7FB}" type="presParOf" srcId="{9BBA88F4-6D03-4FFE-93EC-7988C8F86F7D}" destId="{A836AB9C-A894-48F8-9A1F-4AD82DC4B70F}" srcOrd="9" destOrd="0" presId="urn:microsoft.com/office/officeart/2005/8/layout/radial4"/>
    <dgm:cxn modelId="{7A84DD46-BF1C-4D55-91F1-56D8936032F6}" type="presParOf" srcId="{9BBA88F4-6D03-4FFE-93EC-7988C8F86F7D}" destId="{60F684D7-79A6-4BC0-8256-E330CD8CEDB4}" srcOrd="10" destOrd="0" presId="urn:microsoft.com/office/officeart/2005/8/layout/radial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44B660AD-28DD-4EA0-8480-5E4735E6F924}" type="doc">
      <dgm:prSet loTypeId="urn:microsoft.com/office/officeart/2009/3/layout/HorizontalOrganizationChart" loCatId="hierarchy" qsTypeId="urn:microsoft.com/office/officeart/2005/8/quickstyle/simple1" qsCatId="simple" csTypeId="urn:microsoft.com/office/officeart/2005/8/colors/colorful1" csCatId="colorful" phldr="1"/>
      <dgm:spPr/>
      <dgm:t>
        <a:bodyPr/>
        <a:lstStyle/>
        <a:p>
          <a:endParaRPr lang="zh-CN" altLang="en-US"/>
        </a:p>
      </dgm:t>
    </dgm:pt>
    <dgm:pt modelId="{EF14B7DB-20F3-4EF8-9068-ED84A9A7B605}">
      <dgm:prSet phldrT="[文本]">
        <dgm:style>
          <a:lnRef idx="3">
            <a:schemeClr val="lt1"/>
          </a:lnRef>
          <a:fillRef idx="1">
            <a:schemeClr val="accent1"/>
          </a:fillRef>
          <a:effectRef idx="1">
            <a:schemeClr val="accent1"/>
          </a:effectRef>
          <a:fontRef idx="minor">
            <a:schemeClr val="lt1"/>
          </a:fontRef>
        </dgm:style>
      </dgm:prSet>
      <dgm:spPr/>
      <dgm:t>
        <a:bodyPr/>
        <a:lstStyle/>
        <a:p>
          <a:r>
            <a:rPr lang="zh-CN" altLang="en-US" dirty="0" smtClean="0"/>
            <a:t>安全事件  </a:t>
          </a:r>
          <a:endParaRPr lang="zh-CN" altLang="en-US" dirty="0"/>
        </a:p>
      </dgm:t>
    </dgm:pt>
    <dgm:pt modelId="{2301E1A1-57E1-4AB1-A5DD-47B00DD63139}" type="parTrans" cxnId="{99AE323A-ED2C-408B-816C-8956B3A17AC3}">
      <dgm:prSet/>
      <dgm:spPr/>
      <dgm:t>
        <a:bodyPr/>
        <a:lstStyle/>
        <a:p>
          <a:endParaRPr lang="zh-CN" altLang="en-US"/>
        </a:p>
      </dgm:t>
    </dgm:pt>
    <dgm:pt modelId="{C1F69AB0-BEEF-4059-80EB-9587DBB38395}" type="sibTrans" cxnId="{99AE323A-ED2C-408B-816C-8956B3A17AC3}">
      <dgm:prSet/>
      <dgm:spPr/>
      <dgm:t>
        <a:bodyPr/>
        <a:lstStyle/>
        <a:p>
          <a:endParaRPr lang="zh-CN" altLang="en-US"/>
        </a:p>
      </dgm:t>
    </dgm:pt>
    <dgm:pt modelId="{404083F8-4D4F-4079-BD43-B46B99777625}" type="asst">
      <dgm:prSet phldrT="[文本]">
        <dgm:style>
          <a:lnRef idx="3">
            <a:schemeClr val="lt1"/>
          </a:lnRef>
          <a:fillRef idx="1">
            <a:schemeClr val="accent3"/>
          </a:fillRef>
          <a:effectRef idx="1">
            <a:schemeClr val="accent3"/>
          </a:effectRef>
          <a:fontRef idx="minor">
            <a:schemeClr val="lt1"/>
          </a:fontRef>
        </dgm:style>
      </dgm:prSet>
      <dgm:spPr/>
      <dgm:t>
        <a:bodyPr/>
        <a:lstStyle/>
        <a:p>
          <a:r>
            <a:rPr lang="zh-CN" altLang="en-US" dirty="0" smtClean="0"/>
            <a:t>情报</a:t>
          </a:r>
          <a:endParaRPr lang="zh-CN" altLang="en-US" dirty="0"/>
        </a:p>
      </dgm:t>
    </dgm:pt>
    <dgm:pt modelId="{06DEF0FA-19F1-4F85-916F-42A35729359B}" type="parTrans" cxnId="{4E48A628-B4B4-4BA2-B2FB-C1C4AB61CE25}">
      <dgm:prSet/>
      <dgm:spPr/>
      <dgm:t>
        <a:bodyPr/>
        <a:lstStyle/>
        <a:p>
          <a:endParaRPr lang="zh-CN" altLang="en-US"/>
        </a:p>
      </dgm:t>
    </dgm:pt>
    <dgm:pt modelId="{2AD45E3D-E0F1-446C-81AE-0C22B768D694}" type="sibTrans" cxnId="{4E48A628-B4B4-4BA2-B2FB-C1C4AB61CE25}">
      <dgm:prSet/>
      <dgm:spPr/>
      <dgm:t>
        <a:bodyPr/>
        <a:lstStyle/>
        <a:p>
          <a:endParaRPr lang="zh-CN" altLang="en-US"/>
        </a:p>
      </dgm:t>
    </dgm:pt>
    <dgm:pt modelId="{C34DCD24-617F-4C64-9E0D-C2BCCC716CD7}">
      <dgm:prSet phldrT="[文本]">
        <dgm:style>
          <a:lnRef idx="3">
            <a:schemeClr val="lt1"/>
          </a:lnRef>
          <a:fillRef idx="1">
            <a:schemeClr val="accent2"/>
          </a:fillRef>
          <a:effectRef idx="1">
            <a:schemeClr val="accent2"/>
          </a:effectRef>
          <a:fontRef idx="minor">
            <a:schemeClr val="lt1"/>
          </a:fontRef>
        </dgm:style>
      </dgm:prSet>
      <dgm:spPr/>
      <dgm:t>
        <a:bodyPr/>
        <a:lstStyle/>
        <a:p>
          <a:r>
            <a:rPr lang="zh-CN" altLang="en-US" dirty="0" smtClean="0"/>
            <a:t>事件验证</a:t>
          </a:r>
          <a:endParaRPr lang="zh-CN" altLang="en-US" dirty="0"/>
        </a:p>
      </dgm:t>
    </dgm:pt>
    <dgm:pt modelId="{8E7D029A-23F0-40F9-A991-FA1F55BF0D7B}" type="parTrans" cxnId="{AC365603-18B5-448C-9E11-761A2FEA76BB}">
      <dgm:prSet/>
      <dgm:spPr/>
      <dgm:t>
        <a:bodyPr/>
        <a:lstStyle/>
        <a:p>
          <a:endParaRPr lang="zh-CN" altLang="en-US"/>
        </a:p>
      </dgm:t>
    </dgm:pt>
    <dgm:pt modelId="{5BA8C7ED-A823-4096-B7A6-30A8839E3DC1}" type="sibTrans" cxnId="{AC365603-18B5-448C-9E11-761A2FEA76BB}">
      <dgm:prSet/>
      <dgm:spPr/>
      <dgm:t>
        <a:bodyPr/>
        <a:lstStyle/>
        <a:p>
          <a:endParaRPr lang="zh-CN" altLang="en-US"/>
        </a:p>
      </dgm:t>
    </dgm:pt>
    <dgm:pt modelId="{0AD03DDA-FF67-47E5-9E09-BB7BA97F1E74}">
      <dgm:prSet phldrT="[文本]">
        <dgm:style>
          <a:lnRef idx="3">
            <a:schemeClr val="lt1"/>
          </a:lnRef>
          <a:fillRef idx="1">
            <a:schemeClr val="accent2"/>
          </a:fillRef>
          <a:effectRef idx="1">
            <a:schemeClr val="accent2"/>
          </a:effectRef>
          <a:fontRef idx="minor">
            <a:schemeClr val="lt1"/>
          </a:fontRef>
        </dgm:style>
      </dgm:prSet>
      <dgm:spPr/>
      <dgm:t>
        <a:bodyPr/>
        <a:lstStyle/>
        <a:p>
          <a:r>
            <a:rPr lang="zh-CN" altLang="en-US" dirty="0" smtClean="0"/>
            <a:t>事件预测</a:t>
          </a:r>
          <a:endParaRPr lang="zh-CN" altLang="en-US" dirty="0"/>
        </a:p>
      </dgm:t>
    </dgm:pt>
    <dgm:pt modelId="{4BC0CEFF-61BE-4459-B4B1-B8092D047D8D}" type="parTrans" cxnId="{6D2CE221-5459-4912-B27D-7926BF37C907}">
      <dgm:prSet/>
      <dgm:spPr/>
      <dgm:t>
        <a:bodyPr/>
        <a:lstStyle/>
        <a:p>
          <a:endParaRPr lang="zh-CN" altLang="en-US"/>
        </a:p>
      </dgm:t>
    </dgm:pt>
    <dgm:pt modelId="{5AA5B0D5-3369-4CE3-92D1-3DDC3D68F12F}" type="sibTrans" cxnId="{6D2CE221-5459-4912-B27D-7926BF37C907}">
      <dgm:prSet/>
      <dgm:spPr/>
      <dgm:t>
        <a:bodyPr/>
        <a:lstStyle/>
        <a:p>
          <a:endParaRPr lang="zh-CN" altLang="en-US"/>
        </a:p>
      </dgm:t>
    </dgm:pt>
    <dgm:pt modelId="{24A55D17-13FD-4B18-9A60-F6F41E010432}">
      <dgm:prSet phldrT="[文本]">
        <dgm:style>
          <a:lnRef idx="3">
            <a:schemeClr val="lt1"/>
          </a:lnRef>
          <a:fillRef idx="1">
            <a:schemeClr val="accent2"/>
          </a:fillRef>
          <a:effectRef idx="1">
            <a:schemeClr val="accent2"/>
          </a:effectRef>
          <a:fontRef idx="minor">
            <a:schemeClr val="lt1"/>
          </a:fontRef>
        </dgm:style>
      </dgm:prSet>
      <dgm:spPr/>
      <dgm:t>
        <a:bodyPr/>
        <a:lstStyle/>
        <a:p>
          <a:r>
            <a:rPr lang="zh-CN" altLang="en-US" dirty="0" smtClean="0"/>
            <a:t>情报共享</a:t>
          </a:r>
          <a:endParaRPr lang="zh-CN" altLang="en-US" dirty="0"/>
        </a:p>
      </dgm:t>
    </dgm:pt>
    <dgm:pt modelId="{C141ECD6-7B0C-403B-878A-38357442E238}" type="parTrans" cxnId="{7187F64A-C5BA-4C3B-8E87-8D3B949A84A0}">
      <dgm:prSet/>
      <dgm:spPr/>
      <dgm:t>
        <a:bodyPr/>
        <a:lstStyle/>
        <a:p>
          <a:endParaRPr lang="zh-CN" altLang="en-US"/>
        </a:p>
      </dgm:t>
    </dgm:pt>
    <dgm:pt modelId="{EC360C07-7F82-4F41-BF79-B014ECADA0A6}" type="sibTrans" cxnId="{7187F64A-C5BA-4C3B-8E87-8D3B949A84A0}">
      <dgm:prSet/>
      <dgm:spPr/>
      <dgm:t>
        <a:bodyPr/>
        <a:lstStyle/>
        <a:p>
          <a:endParaRPr lang="zh-CN" altLang="en-US"/>
        </a:p>
      </dgm:t>
    </dgm:pt>
    <dgm:pt modelId="{E15F0B8E-A5E1-4E29-97AE-F7677EA94DDA}" type="pres">
      <dgm:prSet presAssocID="{44B660AD-28DD-4EA0-8480-5E4735E6F924}" presName="hierChild1" presStyleCnt="0">
        <dgm:presLayoutVars>
          <dgm:orgChart val="1"/>
          <dgm:chPref val="1"/>
          <dgm:dir/>
          <dgm:animOne val="branch"/>
          <dgm:animLvl val="lvl"/>
          <dgm:resizeHandles/>
        </dgm:presLayoutVars>
      </dgm:prSet>
      <dgm:spPr/>
      <dgm:t>
        <a:bodyPr/>
        <a:lstStyle/>
        <a:p>
          <a:endParaRPr lang="zh-CN" altLang="en-US"/>
        </a:p>
      </dgm:t>
    </dgm:pt>
    <dgm:pt modelId="{6A7EA89D-14A8-4EA9-B454-857CF4EFCA45}" type="pres">
      <dgm:prSet presAssocID="{EF14B7DB-20F3-4EF8-9068-ED84A9A7B605}" presName="hierRoot1" presStyleCnt="0">
        <dgm:presLayoutVars>
          <dgm:hierBranch val="init"/>
        </dgm:presLayoutVars>
      </dgm:prSet>
      <dgm:spPr/>
    </dgm:pt>
    <dgm:pt modelId="{0AD55D39-31A6-4F65-9BB0-0BFB64E6395F}" type="pres">
      <dgm:prSet presAssocID="{EF14B7DB-20F3-4EF8-9068-ED84A9A7B605}" presName="rootComposite1" presStyleCnt="0"/>
      <dgm:spPr/>
    </dgm:pt>
    <dgm:pt modelId="{EC345BB8-02B6-4F7D-AE08-E60A24267907}" type="pres">
      <dgm:prSet presAssocID="{EF14B7DB-20F3-4EF8-9068-ED84A9A7B605}" presName="rootText1" presStyleLbl="node0" presStyleIdx="0" presStyleCnt="1" custLinFactNeighborX="-639">
        <dgm:presLayoutVars>
          <dgm:chPref val="3"/>
        </dgm:presLayoutVars>
      </dgm:prSet>
      <dgm:spPr/>
      <dgm:t>
        <a:bodyPr/>
        <a:lstStyle/>
        <a:p>
          <a:endParaRPr lang="zh-CN" altLang="en-US"/>
        </a:p>
      </dgm:t>
    </dgm:pt>
    <dgm:pt modelId="{BFA1797E-C604-43B6-AB5A-FDB2E1AD90B4}" type="pres">
      <dgm:prSet presAssocID="{EF14B7DB-20F3-4EF8-9068-ED84A9A7B605}" presName="rootConnector1" presStyleLbl="node1" presStyleIdx="0" presStyleCnt="0"/>
      <dgm:spPr/>
      <dgm:t>
        <a:bodyPr/>
        <a:lstStyle/>
        <a:p>
          <a:endParaRPr lang="zh-CN" altLang="en-US"/>
        </a:p>
      </dgm:t>
    </dgm:pt>
    <dgm:pt modelId="{05962C3A-9F40-4FC8-9546-45F55FFB5BB5}" type="pres">
      <dgm:prSet presAssocID="{EF14B7DB-20F3-4EF8-9068-ED84A9A7B605}" presName="hierChild2" presStyleCnt="0"/>
      <dgm:spPr/>
    </dgm:pt>
    <dgm:pt modelId="{B3EBD7F1-6374-4337-85B2-62BD4FA241D0}" type="pres">
      <dgm:prSet presAssocID="{8E7D029A-23F0-40F9-A991-FA1F55BF0D7B}" presName="Name64" presStyleLbl="parChTrans1D2" presStyleIdx="0" presStyleCnt="4"/>
      <dgm:spPr/>
      <dgm:t>
        <a:bodyPr/>
        <a:lstStyle/>
        <a:p>
          <a:endParaRPr lang="zh-CN" altLang="en-US"/>
        </a:p>
      </dgm:t>
    </dgm:pt>
    <dgm:pt modelId="{2020DD2A-C072-4121-B43C-FEBEE1EEE004}" type="pres">
      <dgm:prSet presAssocID="{C34DCD24-617F-4C64-9E0D-C2BCCC716CD7}" presName="hierRoot2" presStyleCnt="0">
        <dgm:presLayoutVars>
          <dgm:hierBranch val="init"/>
        </dgm:presLayoutVars>
      </dgm:prSet>
      <dgm:spPr/>
    </dgm:pt>
    <dgm:pt modelId="{B1E62104-207E-49EA-9BA2-8FFD95D9B963}" type="pres">
      <dgm:prSet presAssocID="{C34DCD24-617F-4C64-9E0D-C2BCCC716CD7}" presName="rootComposite" presStyleCnt="0"/>
      <dgm:spPr/>
    </dgm:pt>
    <dgm:pt modelId="{8D0CA287-D1DD-4B59-AFE9-B12587FF1D1D}" type="pres">
      <dgm:prSet presAssocID="{C34DCD24-617F-4C64-9E0D-C2BCCC716CD7}" presName="rootText" presStyleLbl="node2" presStyleIdx="0" presStyleCnt="3">
        <dgm:presLayoutVars>
          <dgm:chPref val="3"/>
        </dgm:presLayoutVars>
      </dgm:prSet>
      <dgm:spPr/>
      <dgm:t>
        <a:bodyPr/>
        <a:lstStyle/>
        <a:p>
          <a:endParaRPr lang="zh-CN" altLang="en-US"/>
        </a:p>
      </dgm:t>
    </dgm:pt>
    <dgm:pt modelId="{E8BF5F21-82BB-4AF0-8ACC-A13FA9FE58ED}" type="pres">
      <dgm:prSet presAssocID="{C34DCD24-617F-4C64-9E0D-C2BCCC716CD7}" presName="rootConnector" presStyleLbl="node2" presStyleIdx="0" presStyleCnt="3"/>
      <dgm:spPr/>
      <dgm:t>
        <a:bodyPr/>
        <a:lstStyle/>
        <a:p>
          <a:endParaRPr lang="zh-CN" altLang="en-US"/>
        </a:p>
      </dgm:t>
    </dgm:pt>
    <dgm:pt modelId="{6301FCFE-19F0-4177-BB96-C58D63A21C54}" type="pres">
      <dgm:prSet presAssocID="{C34DCD24-617F-4C64-9E0D-C2BCCC716CD7}" presName="hierChild4" presStyleCnt="0"/>
      <dgm:spPr/>
    </dgm:pt>
    <dgm:pt modelId="{E6E28EEE-54D6-4CD2-824E-01634DF59870}" type="pres">
      <dgm:prSet presAssocID="{C34DCD24-617F-4C64-9E0D-C2BCCC716CD7}" presName="hierChild5" presStyleCnt="0"/>
      <dgm:spPr/>
    </dgm:pt>
    <dgm:pt modelId="{17E1332B-E5DE-4A3A-881E-E0B24D113A4C}" type="pres">
      <dgm:prSet presAssocID="{4BC0CEFF-61BE-4459-B4B1-B8092D047D8D}" presName="Name64" presStyleLbl="parChTrans1D2" presStyleIdx="1" presStyleCnt="4"/>
      <dgm:spPr/>
      <dgm:t>
        <a:bodyPr/>
        <a:lstStyle/>
        <a:p>
          <a:endParaRPr lang="zh-CN" altLang="en-US"/>
        </a:p>
      </dgm:t>
    </dgm:pt>
    <dgm:pt modelId="{6F66DCB7-B871-4954-88F3-B583BD6D9024}" type="pres">
      <dgm:prSet presAssocID="{0AD03DDA-FF67-47E5-9E09-BB7BA97F1E74}" presName="hierRoot2" presStyleCnt="0">
        <dgm:presLayoutVars>
          <dgm:hierBranch val="init"/>
        </dgm:presLayoutVars>
      </dgm:prSet>
      <dgm:spPr/>
    </dgm:pt>
    <dgm:pt modelId="{E62F013B-DEF3-454F-848C-C02526B6A871}" type="pres">
      <dgm:prSet presAssocID="{0AD03DDA-FF67-47E5-9E09-BB7BA97F1E74}" presName="rootComposite" presStyleCnt="0"/>
      <dgm:spPr/>
    </dgm:pt>
    <dgm:pt modelId="{32E38C24-CE29-41B9-A94A-A359A02CA3EA}" type="pres">
      <dgm:prSet presAssocID="{0AD03DDA-FF67-47E5-9E09-BB7BA97F1E74}" presName="rootText" presStyleLbl="node2" presStyleIdx="1" presStyleCnt="3">
        <dgm:presLayoutVars>
          <dgm:chPref val="3"/>
        </dgm:presLayoutVars>
      </dgm:prSet>
      <dgm:spPr/>
      <dgm:t>
        <a:bodyPr/>
        <a:lstStyle/>
        <a:p>
          <a:endParaRPr lang="zh-CN" altLang="en-US"/>
        </a:p>
      </dgm:t>
    </dgm:pt>
    <dgm:pt modelId="{D8F400B9-CC47-4B47-9B57-9BF98CA0A5E0}" type="pres">
      <dgm:prSet presAssocID="{0AD03DDA-FF67-47E5-9E09-BB7BA97F1E74}" presName="rootConnector" presStyleLbl="node2" presStyleIdx="1" presStyleCnt="3"/>
      <dgm:spPr/>
      <dgm:t>
        <a:bodyPr/>
        <a:lstStyle/>
        <a:p>
          <a:endParaRPr lang="zh-CN" altLang="en-US"/>
        </a:p>
      </dgm:t>
    </dgm:pt>
    <dgm:pt modelId="{5CFB054C-305F-4AAB-BEE1-17D4DE150E7C}" type="pres">
      <dgm:prSet presAssocID="{0AD03DDA-FF67-47E5-9E09-BB7BA97F1E74}" presName="hierChild4" presStyleCnt="0"/>
      <dgm:spPr/>
    </dgm:pt>
    <dgm:pt modelId="{9D5ED8DE-A12C-4C39-A40A-A56BEB0ED994}" type="pres">
      <dgm:prSet presAssocID="{0AD03DDA-FF67-47E5-9E09-BB7BA97F1E74}" presName="hierChild5" presStyleCnt="0"/>
      <dgm:spPr/>
    </dgm:pt>
    <dgm:pt modelId="{8AA07AD2-9796-471A-A82C-B191D8592681}" type="pres">
      <dgm:prSet presAssocID="{C141ECD6-7B0C-403B-878A-38357442E238}" presName="Name64" presStyleLbl="parChTrans1D2" presStyleIdx="2" presStyleCnt="4"/>
      <dgm:spPr/>
      <dgm:t>
        <a:bodyPr/>
        <a:lstStyle/>
        <a:p>
          <a:endParaRPr lang="zh-CN" altLang="en-US"/>
        </a:p>
      </dgm:t>
    </dgm:pt>
    <dgm:pt modelId="{811C5855-23AD-410F-B3FC-2C391D882A72}" type="pres">
      <dgm:prSet presAssocID="{24A55D17-13FD-4B18-9A60-F6F41E010432}" presName="hierRoot2" presStyleCnt="0">
        <dgm:presLayoutVars>
          <dgm:hierBranch val="init"/>
        </dgm:presLayoutVars>
      </dgm:prSet>
      <dgm:spPr/>
    </dgm:pt>
    <dgm:pt modelId="{FB8DA8F8-BABC-4622-8452-955D80C7C674}" type="pres">
      <dgm:prSet presAssocID="{24A55D17-13FD-4B18-9A60-F6F41E010432}" presName="rootComposite" presStyleCnt="0"/>
      <dgm:spPr/>
    </dgm:pt>
    <dgm:pt modelId="{682B81A8-6EB6-4C5F-8F5D-C22BB47CB863}" type="pres">
      <dgm:prSet presAssocID="{24A55D17-13FD-4B18-9A60-F6F41E010432}" presName="rootText" presStyleLbl="node2" presStyleIdx="2" presStyleCnt="3">
        <dgm:presLayoutVars>
          <dgm:chPref val="3"/>
        </dgm:presLayoutVars>
      </dgm:prSet>
      <dgm:spPr/>
      <dgm:t>
        <a:bodyPr/>
        <a:lstStyle/>
        <a:p>
          <a:endParaRPr lang="zh-CN" altLang="en-US"/>
        </a:p>
      </dgm:t>
    </dgm:pt>
    <dgm:pt modelId="{280B9F10-72F1-4E4A-A72F-869C607EAA18}" type="pres">
      <dgm:prSet presAssocID="{24A55D17-13FD-4B18-9A60-F6F41E010432}" presName="rootConnector" presStyleLbl="node2" presStyleIdx="2" presStyleCnt="3"/>
      <dgm:spPr/>
      <dgm:t>
        <a:bodyPr/>
        <a:lstStyle/>
        <a:p>
          <a:endParaRPr lang="zh-CN" altLang="en-US"/>
        </a:p>
      </dgm:t>
    </dgm:pt>
    <dgm:pt modelId="{ACF5BBF7-DE22-4D52-8F5E-330EC03A02D4}" type="pres">
      <dgm:prSet presAssocID="{24A55D17-13FD-4B18-9A60-F6F41E010432}" presName="hierChild4" presStyleCnt="0"/>
      <dgm:spPr/>
    </dgm:pt>
    <dgm:pt modelId="{1CFC1B4F-864B-4D1B-A80D-07C13B15973A}" type="pres">
      <dgm:prSet presAssocID="{24A55D17-13FD-4B18-9A60-F6F41E010432}" presName="hierChild5" presStyleCnt="0"/>
      <dgm:spPr/>
    </dgm:pt>
    <dgm:pt modelId="{02E0FDC0-EEFE-40B7-9355-6756F15C3051}" type="pres">
      <dgm:prSet presAssocID="{EF14B7DB-20F3-4EF8-9068-ED84A9A7B605}" presName="hierChild3" presStyleCnt="0"/>
      <dgm:spPr/>
    </dgm:pt>
    <dgm:pt modelId="{450FFC11-2050-471C-82B6-0B33CD80C1A1}" type="pres">
      <dgm:prSet presAssocID="{06DEF0FA-19F1-4F85-916F-42A35729359B}" presName="Name115" presStyleLbl="parChTrans1D2" presStyleIdx="3" presStyleCnt="4"/>
      <dgm:spPr/>
      <dgm:t>
        <a:bodyPr/>
        <a:lstStyle/>
        <a:p>
          <a:endParaRPr lang="zh-CN" altLang="en-US"/>
        </a:p>
      </dgm:t>
    </dgm:pt>
    <dgm:pt modelId="{611D0AFF-31C1-4B91-A44F-868E2F6005B2}" type="pres">
      <dgm:prSet presAssocID="{404083F8-4D4F-4079-BD43-B46B99777625}" presName="hierRoot3" presStyleCnt="0">
        <dgm:presLayoutVars>
          <dgm:hierBranch val="init"/>
        </dgm:presLayoutVars>
      </dgm:prSet>
      <dgm:spPr/>
    </dgm:pt>
    <dgm:pt modelId="{6634B635-E859-4FC2-9F98-03D31CCE431D}" type="pres">
      <dgm:prSet presAssocID="{404083F8-4D4F-4079-BD43-B46B99777625}" presName="rootComposite3" presStyleCnt="0"/>
      <dgm:spPr/>
    </dgm:pt>
    <dgm:pt modelId="{EDA50DDB-E897-4132-89D4-EB4BDCA3378E}" type="pres">
      <dgm:prSet presAssocID="{404083F8-4D4F-4079-BD43-B46B99777625}" presName="rootText3" presStyleLbl="asst1" presStyleIdx="0" presStyleCnt="1" custLinFactY="-72168" custLinFactNeighborY="-100000">
        <dgm:presLayoutVars>
          <dgm:chPref val="3"/>
        </dgm:presLayoutVars>
      </dgm:prSet>
      <dgm:spPr/>
      <dgm:t>
        <a:bodyPr/>
        <a:lstStyle/>
        <a:p>
          <a:endParaRPr lang="zh-CN" altLang="en-US"/>
        </a:p>
      </dgm:t>
    </dgm:pt>
    <dgm:pt modelId="{C6E29E45-99CC-4835-ABAF-A5B35A8B7CE6}" type="pres">
      <dgm:prSet presAssocID="{404083F8-4D4F-4079-BD43-B46B99777625}" presName="rootConnector3" presStyleLbl="asst1" presStyleIdx="0" presStyleCnt="1"/>
      <dgm:spPr/>
      <dgm:t>
        <a:bodyPr/>
        <a:lstStyle/>
        <a:p>
          <a:endParaRPr lang="zh-CN" altLang="en-US"/>
        </a:p>
      </dgm:t>
    </dgm:pt>
    <dgm:pt modelId="{C2AC2597-8B6F-4DB9-90FE-25783C3C298F}" type="pres">
      <dgm:prSet presAssocID="{404083F8-4D4F-4079-BD43-B46B99777625}" presName="hierChild6" presStyleCnt="0"/>
      <dgm:spPr/>
    </dgm:pt>
    <dgm:pt modelId="{ED66E5BF-0C55-4D8A-B1D9-EB3CDF0736EE}" type="pres">
      <dgm:prSet presAssocID="{404083F8-4D4F-4079-BD43-B46B99777625}" presName="hierChild7" presStyleCnt="0"/>
      <dgm:spPr/>
    </dgm:pt>
  </dgm:ptLst>
  <dgm:cxnLst>
    <dgm:cxn modelId="{7187F64A-C5BA-4C3B-8E87-8D3B949A84A0}" srcId="{EF14B7DB-20F3-4EF8-9068-ED84A9A7B605}" destId="{24A55D17-13FD-4B18-9A60-F6F41E010432}" srcOrd="3" destOrd="0" parTransId="{C141ECD6-7B0C-403B-878A-38357442E238}" sibTransId="{EC360C07-7F82-4F41-BF79-B014ECADA0A6}"/>
    <dgm:cxn modelId="{5C3D3518-FDE5-49B7-8C2E-225234A93FC9}" type="presOf" srcId="{44B660AD-28DD-4EA0-8480-5E4735E6F924}" destId="{E15F0B8E-A5E1-4E29-97AE-F7677EA94DDA}" srcOrd="0" destOrd="0" presId="urn:microsoft.com/office/officeart/2009/3/layout/HorizontalOrganizationChart"/>
    <dgm:cxn modelId="{08FD9D85-ED3C-4DBE-959D-C2EA22671441}" type="presOf" srcId="{404083F8-4D4F-4079-BD43-B46B99777625}" destId="{EDA50DDB-E897-4132-89D4-EB4BDCA3378E}" srcOrd="0" destOrd="0" presId="urn:microsoft.com/office/officeart/2009/3/layout/HorizontalOrganizationChart"/>
    <dgm:cxn modelId="{275109B2-A34C-4CCB-B5C8-BE189531FC2E}" type="presOf" srcId="{EF14B7DB-20F3-4EF8-9068-ED84A9A7B605}" destId="{BFA1797E-C604-43B6-AB5A-FDB2E1AD90B4}" srcOrd="1" destOrd="0" presId="urn:microsoft.com/office/officeart/2009/3/layout/HorizontalOrganizationChart"/>
    <dgm:cxn modelId="{6D2CE221-5459-4912-B27D-7926BF37C907}" srcId="{EF14B7DB-20F3-4EF8-9068-ED84A9A7B605}" destId="{0AD03DDA-FF67-47E5-9E09-BB7BA97F1E74}" srcOrd="2" destOrd="0" parTransId="{4BC0CEFF-61BE-4459-B4B1-B8092D047D8D}" sibTransId="{5AA5B0D5-3369-4CE3-92D1-3DDC3D68F12F}"/>
    <dgm:cxn modelId="{9AC64F5D-FEF9-4F4E-B31F-BA881117F29C}" type="presOf" srcId="{8E7D029A-23F0-40F9-A991-FA1F55BF0D7B}" destId="{B3EBD7F1-6374-4337-85B2-62BD4FA241D0}" srcOrd="0" destOrd="0" presId="urn:microsoft.com/office/officeart/2009/3/layout/HorizontalOrganizationChart"/>
    <dgm:cxn modelId="{97CD4DC5-0BA3-4067-9EEC-2D4E1393A647}" type="presOf" srcId="{C141ECD6-7B0C-403B-878A-38357442E238}" destId="{8AA07AD2-9796-471A-A82C-B191D8592681}" srcOrd="0" destOrd="0" presId="urn:microsoft.com/office/officeart/2009/3/layout/HorizontalOrganizationChart"/>
    <dgm:cxn modelId="{99AE323A-ED2C-408B-816C-8956B3A17AC3}" srcId="{44B660AD-28DD-4EA0-8480-5E4735E6F924}" destId="{EF14B7DB-20F3-4EF8-9068-ED84A9A7B605}" srcOrd="0" destOrd="0" parTransId="{2301E1A1-57E1-4AB1-A5DD-47B00DD63139}" sibTransId="{C1F69AB0-BEEF-4059-80EB-9587DBB38395}"/>
    <dgm:cxn modelId="{D958799B-C823-443B-BBF5-A08E7CC2FC96}" type="presOf" srcId="{0AD03DDA-FF67-47E5-9E09-BB7BA97F1E74}" destId="{32E38C24-CE29-41B9-A94A-A359A02CA3EA}" srcOrd="0" destOrd="0" presId="urn:microsoft.com/office/officeart/2009/3/layout/HorizontalOrganizationChart"/>
    <dgm:cxn modelId="{5B391002-25FD-4D5E-83D3-A47252918D57}" type="presOf" srcId="{06DEF0FA-19F1-4F85-916F-42A35729359B}" destId="{450FFC11-2050-471C-82B6-0B33CD80C1A1}" srcOrd="0" destOrd="0" presId="urn:microsoft.com/office/officeart/2009/3/layout/HorizontalOrganizationChart"/>
    <dgm:cxn modelId="{173CC4B5-BC66-4439-A1FA-11832D33B2DD}" type="presOf" srcId="{404083F8-4D4F-4079-BD43-B46B99777625}" destId="{C6E29E45-99CC-4835-ABAF-A5B35A8B7CE6}" srcOrd="1" destOrd="0" presId="urn:microsoft.com/office/officeart/2009/3/layout/HorizontalOrganizationChart"/>
    <dgm:cxn modelId="{C5EA7DDA-58C2-4D7D-8D68-7A0A2F84C18A}" type="presOf" srcId="{24A55D17-13FD-4B18-9A60-F6F41E010432}" destId="{682B81A8-6EB6-4C5F-8F5D-C22BB47CB863}" srcOrd="0" destOrd="0" presId="urn:microsoft.com/office/officeart/2009/3/layout/HorizontalOrganizationChart"/>
    <dgm:cxn modelId="{DD7279DD-90F6-4FB8-AE5E-2DD3D0C8E1B7}" type="presOf" srcId="{EF14B7DB-20F3-4EF8-9068-ED84A9A7B605}" destId="{EC345BB8-02B6-4F7D-AE08-E60A24267907}" srcOrd="0" destOrd="0" presId="urn:microsoft.com/office/officeart/2009/3/layout/HorizontalOrganizationChart"/>
    <dgm:cxn modelId="{F28CACD4-C81B-47BF-AAA3-D4EA63FABB66}" type="presOf" srcId="{24A55D17-13FD-4B18-9A60-F6F41E010432}" destId="{280B9F10-72F1-4E4A-A72F-869C607EAA18}" srcOrd="1" destOrd="0" presId="urn:microsoft.com/office/officeart/2009/3/layout/HorizontalOrganizationChart"/>
    <dgm:cxn modelId="{49BE4326-3004-440E-A44B-6EDDC700CF2D}" type="presOf" srcId="{0AD03DDA-FF67-47E5-9E09-BB7BA97F1E74}" destId="{D8F400B9-CC47-4B47-9B57-9BF98CA0A5E0}" srcOrd="1" destOrd="0" presId="urn:microsoft.com/office/officeart/2009/3/layout/HorizontalOrganizationChart"/>
    <dgm:cxn modelId="{81719DB9-117B-46C6-91A9-7676E98DC386}" type="presOf" srcId="{C34DCD24-617F-4C64-9E0D-C2BCCC716CD7}" destId="{8D0CA287-D1DD-4B59-AFE9-B12587FF1D1D}" srcOrd="0" destOrd="0" presId="urn:microsoft.com/office/officeart/2009/3/layout/HorizontalOrganizationChart"/>
    <dgm:cxn modelId="{4E48A628-B4B4-4BA2-B2FB-C1C4AB61CE25}" srcId="{EF14B7DB-20F3-4EF8-9068-ED84A9A7B605}" destId="{404083F8-4D4F-4079-BD43-B46B99777625}" srcOrd="0" destOrd="0" parTransId="{06DEF0FA-19F1-4F85-916F-42A35729359B}" sibTransId="{2AD45E3D-E0F1-446C-81AE-0C22B768D694}"/>
    <dgm:cxn modelId="{B048B82B-A8B0-4A50-B223-C2F05B7424C8}" type="presOf" srcId="{C34DCD24-617F-4C64-9E0D-C2BCCC716CD7}" destId="{E8BF5F21-82BB-4AF0-8ACC-A13FA9FE58ED}" srcOrd="1" destOrd="0" presId="urn:microsoft.com/office/officeart/2009/3/layout/HorizontalOrganizationChart"/>
    <dgm:cxn modelId="{AC365603-18B5-448C-9E11-761A2FEA76BB}" srcId="{EF14B7DB-20F3-4EF8-9068-ED84A9A7B605}" destId="{C34DCD24-617F-4C64-9E0D-C2BCCC716CD7}" srcOrd="1" destOrd="0" parTransId="{8E7D029A-23F0-40F9-A991-FA1F55BF0D7B}" sibTransId="{5BA8C7ED-A823-4096-B7A6-30A8839E3DC1}"/>
    <dgm:cxn modelId="{2E09B564-81D5-4B5D-B481-1F82B5DE4804}" type="presOf" srcId="{4BC0CEFF-61BE-4459-B4B1-B8092D047D8D}" destId="{17E1332B-E5DE-4A3A-881E-E0B24D113A4C}" srcOrd="0" destOrd="0" presId="urn:microsoft.com/office/officeart/2009/3/layout/HorizontalOrganizationChart"/>
    <dgm:cxn modelId="{3DC90161-6999-48F6-8681-9B91CCD56899}" type="presParOf" srcId="{E15F0B8E-A5E1-4E29-97AE-F7677EA94DDA}" destId="{6A7EA89D-14A8-4EA9-B454-857CF4EFCA45}" srcOrd="0" destOrd="0" presId="urn:microsoft.com/office/officeart/2009/3/layout/HorizontalOrganizationChart"/>
    <dgm:cxn modelId="{76320CB8-AE0F-4ED5-8D2B-B14BFA193426}" type="presParOf" srcId="{6A7EA89D-14A8-4EA9-B454-857CF4EFCA45}" destId="{0AD55D39-31A6-4F65-9BB0-0BFB64E6395F}" srcOrd="0" destOrd="0" presId="urn:microsoft.com/office/officeart/2009/3/layout/HorizontalOrganizationChart"/>
    <dgm:cxn modelId="{112E6A90-24FF-4983-9BD4-870A35F4E350}" type="presParOf" srcId="{0AD55D39-31A6-4F65-9BB0-0BFB64E6395F}" destId="{EC345BB8-02B6-4F7D-AE08-E60A24267907}" srcOrd="0" destOrd="0" presId="urn:microsoft.com/office/officeart/2009/3/layout/HorizontalOrganizationChart"/>
    <dgm:cxn modelId="{714B9BF5-5F74-4139-B4B7-CFAF7E3644F1}" type="presParOf" srcId="{0AD55D39-31A6-4F65-9BB0-0BFB64E6395F}" destId="{BFA1797E-C604-43B6-AB5A-FDB2E1AD90B4}" srcOrd="1" destOrd="0" presId="urn:microsoft.com/office/officeart/2009/3/layout/HorizontalOrganizationChart"/>
    <dgm:cxn modelId="{F0281500-065E-473B-9974-5A78864351C0}" type="presParOf" srcId="{6A7EA89D-14A8-4EA9-B454-857CF4EFCA45}" destId="{05962C3A-9F40-4FC8-9546-45F55FFB5BB5}" srcOrd="1" destOrd="0" presId="urn:microsoft.com/office/officeart/2009/3/layout/HorizontalOrganizationChart"/>
    <dgm:cxn modelId="{052866FA-27DF-41CA-9CAB-6EDEBDE99D0B}" type="presParOf" srcId="{05962C3A-9F40-4FC8-9546-45F55FFB5BB5}" destId="{B3EBD7F1-6374-4337-85B2-62BD4FA241D0}" srcOrd="0" destOrd="0" presId="urn:microsoft.com/office/officeart/2009/3/layout/HorizontalOrganizationChart"/>
    <dgm:cxn modelId="{72540CAF-6649-4B27-A876-D11018EF4254}" type="presParOf" srcId="{05962C3A-9F40-4FC8-9546-45F55FFB5BB5}" destId="{2020DD2A-C072-4121-B43C-FEBEE1EEE004}" srcOrd="1" destOrd="0" presId="urn:microsoft.com/office/officeart/2009/3/layout/HorizontalOrganizationChart"/>
    <dgm:cxn modelId="{8C5648C9-4137-499D-AD91-E294C38E8F11}" type="presParOf" srcId="{2020DD2A-C072-4121-B43C-FEBEE1EEE004}" destId="{B1E62104-207E-49EA-9BA2-8FFD95D9B963}" srcOrd="0" destOrd="0" presId="urn:microsoft.com/office/officeart/2009/3/layout/HorizontalOrganizationChart"/>
    <dgm:cxn modelId="{849A6B58-83CF-480B-A521-C6CEF03F86A8}" type="presParOf" srcId="{B1E62104-207E-49EA-9BA2-8FFD95D9B963}" destId="{8D0CA287-D1DD-4B59-AFE9-B12587FF1D1D}" srcOrd="0" destOrd="0" presId="urn:microsoft.com/office/officeart/2009/3/layout/HorizontalOrganizationChart"/>
    <dgm:cxn modelId="{F88F7593-26B3-4559-939C-41C2F2453C71}" type="presParOf" srcId="{B1E62104-207E-49EA-9BA2-8FFD95D9B963}" destId="{E8BF5F21-82BB-4AF0-8ACC-A13FA9FE58ED}" srcOrd="1" destOrd="0" presId="urn:microsoft.com/office/officeart/2009/3/layout/HorizontalOrganizationChart"/>
    <dgm:cxn modelId="{F4FAD655-BEE9-401C-93D5-264FC44EFFCA}" type="presParOf" srcId="{2020DD2A-C072-4121-B43C-FEBEE1EEE004}" destId="{6301FCFE-19F0-4177-BB96-C58D63A21C54}" srcOrd="1" destOrd="0" presId="urn:microsoft.com/office/officeart/2009/3/layout/HorizontalOrganizationChart"/>
    <dgm:cxn modelId="{5F504561-3FAF-464C-A6B8-6C24114E646E}" type="presParOf" srcId="{2020DD2A-C072-4121-B43C-FEBEE1EEE004}" destId="{E6E28EEE-54D6-4CD2-824E-01634DF59870}" srcOrd="2" destOrd="0" presId="urn:microsoft.com/office/officeart/2009/3/layout/HorizontalOrganizationChart"/>
    <dgm:cxn modelId="{0963AC4B-DD5B-4444-9C53-8370DF936A35}" type="presParOf" srcId="{05962C3A-9F40-4FC8-9546-45F55FFB5BB5}" destId="{17E1332B-E5DE-4A3A-881E-E0B24D113A4C}" srcOrd="2" destOrd="0" presId="urn:microsoft.com/office/officeart/2009/3/layout/HorizontalOrganizationChart"/>
    <dgm:cxn modelId="{0E2BD9F7-F444-438E-9467-ABFF6E5ADCD8}" type="presParOf" srcId="{05962C3A-9F40-4FC8-9546-45F55FFB5BB5}" destId="{6F66DCB7-B871-4954-88F3-B583BD6D9024}" srcOrd="3" destOrd="0" presId="urn:microsoft.com/office/officeart/2009/3/layout/HorizontalOrganizationChart"/>
    <dgm:cxn modelId="{5D6505E7-DADD-4464-8EE2-83CF2D1233C4}" type="presParOf" srcId="{6F66DCB7-B871-4954-88F3-B583BD6D9024}" destId="{E62F013B-DEF3-454F-848C-C02526B6A871}" srcOrd="0" destOrd="0" presId="urn:microsoft.com/office/officeart/2009/3/layout/HorizontalOrganizationChart"/>
    <dgm:cxn modelId="{5DB23E45-B30A-4672-868B-CC280CC3A7B6}" type="presParOf" srcId="{E62F013B-DEF3-454F-848C-C02526B6A871}" destId="{32E38C24-CE29-41B9-A94A-A359A02CA3EA}" srcOrd="0" destOrd="0" presId="urn:microsoft.com/office/officeart/2009/3/layout/HorizontalOrganizationChart"/>
    <dgm:cxn modelId="{4D2CD9A1-3AAD-43A9-B1B9-06F228F9E492}" type="presParOf" srcId="{E62F013B-DEF3-454F-848C-C02526B6A871}" destId="{D8F400B9-CC47-4B47-9B57-9BF98CA0A5E0}" srcOrd="1" destOrd="0" presId="urn:microsoft.com/office/officeart/2009/3/layout/HorizontalOrganizationChart"/>
    <dgm:cxn modelId="{C752C58C-F2F8-4A69-BCFD-D0FDFB98DF24}" type="presParOf" srcId="{6F66DCB7-B871-4954-88F3-B583BD6D9024}" destId="{5CFB054C-305F-4AAB-BEE1-17D4DE150E7C}" srcOrd="1" destOrd="0" presId="urn:microsoft.com/office/officeart/2009/3/layout/HorizontalOrganizationChart"/>
    <dgm:cxn modelId="{C5534C99-37EB-40C1-A236-ABD945C9731C}" type="presParOf" srcId="{6F66DCB7-B871-4954-88F3-B583BD6D9024}" destId="{9D5ED8DE-A12C-4C39-A40A-A56BEB0ED994}" srcOrd="2" destOrd="0" presId="urn:microsoft.com/office/officeart/2009/3/layout/HorizontalOrganizationChart"/>
    <dgm:cxn modelId="{5857C2E5-7CFD-4647-8E9F-212C24771E5A}" type="presParOf" srcId="{05962C3A-9F40-4FC8-9546-45F55FFB5BB5}" destId="{8AA07AD2-9796-471A-A82C-B191D8592681}" srcOrd="4" destOrd="0" presId="urn:microsoft.com/office/officeart/2009/3/layout/HorizontalOrganizationChart"/>
    <dgm:cxn modelId="{DD903A49-B60C-4712-8D96-4BE823284DAC}" type="presParOf" srcId="{05962C3A-9F40-4FC8-9546-45F55FFB5BB5}" destId="{811C5855-23AD-410F-B3FC-2C391D882A72}" srcOrd="5" destOrd="0" presId="urn:microsoft.com/office/officeart/2009/3/layout/HorizontalOrganizationChart"/>
    <dgm:cxn modelId="{ACE73FFA-359F-48F9-99A1-97E3FD44C9FE}" type="presParOf" srcId="{811C5855-23AD-410F-B3FC-2C391D882A72}" destId="{FB8DA8F8-BABC-4622-8452-955D80C7C674}" srcOrd="0" destOrd="0" presId="urn:microsoft.com/office/officeart/2009/3/layout/HorizontalOrganizationChart"/>
    <dgm:cxn modelId="{FE17104C-4519-4C70-9032-0C97B9AE6E83}" type="presParOf" srcId="{FB8DA8F8-BABC-4622-8452-955D80C7C674}" destId="{682B81A8-6EB6-4C5F-8F5D-C22BB47CB863}" srcOrd="0" destOrd="0" presId="urn:microsoft.com/office/officeart/2009/3/layout/HorizontalOrganizationChart"/>
    <dgm:cxn modelId="{E8301BFD-C3BD-4A45-84BF-54A5B262D894}" type="presParOf" srcId="{FB8DA8F8-BABC-4622-8452-955D80C7C674}" destId="{280B9F10-72F1-4E4A-A72F-869C607EAA18}" srcOrd="1" destOrd="0" presId="urn:microsoft.com/office/officeart/2009/3/layout/HorizontalOrganizationChart"/>
    <dgm:cxn modelId="{E62AC2B7-373F-43AD-A52D-0F9E42868F87}" type="presParOf" srcId="{811C5855-23AD-410F-B3FC-2C391D882A72}" destId="{ACF5BBF7-DE22-4D52-8F5E-330EC03A02D4}" srcOrd="1" destOrd="0" presId="urn:microsoft.com/office/officeart/2009/3/layout/HorizontalOrganizationChart"/>
    <dgm:cxn modelId="{E62FE884-CF46-4013-932E-8C81711F06A8}" type="presParOf" srcId="{811C5855-23AD-410F-B3FC-2C391D882A72}" destId="{1CFC1B4F-864B-4D1B-A80D-07C13B15973A}" srcOrd="2" destOrd="0" presId="urn:microsoft.com/office/officeart/2009/3/layout/HorizontalOrganizationChart"/>
    <dgm:cxn modelId="{6858A4E3-0D91-4CE2-B27B-3AFFC43FE598}" type="presParOf" srcId="{6A7EA89D-14A8-4EA9-B454-857CF4EFCA45}" destId="{02E0FDC0-EEFE-40B7-9355-6756F15C3051}" srcOrd="2" destOrd="0" presId="urn:microsoft.com/office/officeart/2009/3/layout/HorizontalOrganizationChart"/>
    <dgm:cxn modelId="{53990B43-B646-40A8-9454-E1EF4475CC44}" type="presParOf" srcId="{02E0FDC0-EEFE-40B7-9355-6756F15C3051}" destId="{450FFC11-2050-471C-82B6-0B33CD80C1A1}" srcOrd="0" destOrd="0" presId="urn:microsoft.com/office/officeart/2009/3/layout/HorizontalOrganizationChart"/>
    <dgm:cxn modelId="{F2ECDAE7-0B77-4AD8-9D57-EAB58284B4DB}" type="presParOf" srcId="{02E0FDC0-EEFE-40B7-9355-6756F15C3051}" destId="{611D0AFF-31C1-4B91-A44F-868E2F6005B2}" srcOrd="1" destOrd="0" presId="urn:microsoft.com/office/officeart/2009/3/layout/HorizontalOrganizationChart"/>
    <dgm:cxn modelId="{40EF6C29-7419-44D0-8468-5E86E1A327DB}" type="presParOf" srcId="{611D0AFF-31C1-4B91-A44F-868E2F6005B2}" destId="{6634B635-E859-4FC2-9F98-03D31CCE431D}" srcOrd="0" destOrd="0" presId="urn:microsoft.com/office/officeart/2009/3/layout/HorizontalOrganizationChart"/>
    <dgm:cxn modelId="{2BFCE809-A6D7-4458-8AA4-777D45447F00}" type="presParOf" srcId="{6634B635-E859-4FC2-9F98-03D31CCE431D}" destId="{EDA50DDB-E897-4132-89D4-EB4BDCA3378E}" srcOrd="0" destOrd="0" presId="urn:microsoft.com/office/officeart/2009/3/layout/HorizontalOrganizationChart"/>
    <dgm:cxn modelId="{78F8F6B2-E407-478B-A876-0451A9DF5C52}" type="presParOf" srcId="{6634B635-E859-4FC2-9F98-03D31CCE431D}" destId="{C6E29E45-99CC-4835-ABAF-A5B35A8B7CE6}" srcOrd="1" destOrd="0" presId="urn:microsoft.com/office/officeart/2009/3/layout/HorizontalOrganizationChart"/>
    <dgm:cxn modelId="{D6F9DEB8-14BB-4C6C-9B97-339175CBA5AD}" type="presParOf" srcId="{611D0AFF-31C1-4B91-A44F-868E2F6005B2}" destId="{C2AC2597-8B6F-4DB9-90FE-25783C3C298F}" srcOrd="1" destOrd="0" presId="urn:microsoft.com/office/officeart/2009/3/layout/HorizontalOrganizationChart"/>
    <dgm:cxn modelId="{72AEC535-0A73-423B-8AA8-2119380BE917}" type="presParOf" srcId="{611D0AFF-31C1-4B91-A44F-868E2F6005B2}" destId="{ED66E5BF-0C55-4D8A-B1D9-EB3CDF0736EE}" srcOrd="2" destOrd="0" presId="urn:microsoft.com/office/officeart/2009/3/layout/HorizontalOrganizationChar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AC020091-76D3-8147-AE3F-96B4CB4E8886}" type="doc">
      <dgm:prSet loTypeId="urn:microsoft.com/office/officeart/2005/8/layout/radial6" loCatId="cycle" qsTypeId="urn:microsoft.com/office/officeart/2005/8/quickstyle/simple1" qsCatId="simple" csTypeId="urn:microsoft.com/office/officeart/2005/8/colors/colorful3" csCatId="colorful" phldr="1"/>
      <dgm:spPr/>
      <dgm:t>
        <a:bodyPr/>
        <a:lstStyle/>
        <a:p>
          <a:endParaRPr lang="zh-CN" altLang="en-US"/>
        </a:p>
      </dgm:t>
    </dgm:pt>
    <dgm:pt modelId="{244F9E59-2D63-8B40-BDEE-B3DD6D05BAE4}">
      <dgm:prSet/>
      <dgm:spPr/>
      <dgm:t>
        <a:bodyPr/>
        <a:lstStyle/>
        <a:p>
          <a:pPr rtl="0"/>
          <a:r>
            <a:rPr lang="zh-CN" altLang="en-US" dirty="0" smtClean="0">
              <a:latin typeface="Microsoft YaHei" charset="0"/>
              <a:ea typeface="Microsoft YaHei" charset="0"/>
              <a:cs typeface="Microsoft YaHei" charset="0"/>
            </a:rPr>
            <a:t>态势感知</a:t>
          </a:r>
          <a:endParaRPr lang="zh-CN" altLang="en-US" dirty="0">
            <a:latin typeface="Microsoft YaHei" charset="0"/>
            <a:ea typeface="Microsoft YaHei" charset="0"/>
            <a:cs typeface="Microsoft YaHei" charset="0"/>
          </a:endParaRPr>
        </a:p>
      </dgm:t>
    </dgm:pt>
    <dgm:pt modelId="{76A6EDF2-693B-6B4B-BD64-88E1770CEFEC}" type="parTrans" cxnId="{29FD20CE-4E7D-5448-BB9A-6A81D0514A20}">
      <dgm:prSet/>
      <dgm:spPr/>
      <dgm:t>
        <a:bodyPr/>
        <a:lstStyle/>
        <a:p>
          <a:endParaRPr lang="zh-CN" altLang="en-US">
            <a:latin typeface="Microsoft YaHei" charset="0"/>
            <a:ea typeface="Microsoft YaHei" charset="0"/>
            <a:cs typeface="Microsoft YaHei" charset="0"/>
          </a:endParaRPr>
        </a:p>
      </dgm:t>
    </dgm:pt>
    <dgm:pt modelId="{03F97EAF-6054-5C47-A6E9-0462BD1FADC3}" type="sibTrans" cxnId="{29FD20CE-4E7D-5448-BB9A-6A81D0514A20}">
      <dgm:prSet/>
      <dgm:spPr/>
      <dgm:t>
        <a:bodyPr/>
        <a:lstStyle/>
        <a:p>
          <a:endParaRPr lang="zh-CN" altLang="en-US">
            <a:latin typeface="Microsoft YaHei" charset="0"/>
            <a:ea typeface="Microsoft YaHei" charset="0"/>
            <a:cs typeface="Microsoft YaHei" charset="0"/>
          </a:endParaRPr>
        </a:p>
      </dgm:t>
    </dgm:pt>
    <dgm:pt modelId="{76229B12-D01A-534E-BD7D-0077B83707D3}">
      <dgm:prSet/>
      <dgm:spPr/>
      <dgm:t>
        <a:bodyPr/>
        <a:lstStyle/>
        <a:p>
          <a:pPr rtl="0"/>
          <a:r>
            <a:rPr kumimoji="1" lang="zh-CN" altLang="en-US" dirty="0" smtClean="0">
              <a:latin typeface="Microsoft YaHei" charset="0"/>
              <a:ea typeface="Microsoft YaHei" charset="0"/>
              <a:cs typeface="Microsoft YaHei" charset="0"/>
            </a:rPr>
            <a:t>网站安全态势</a:t>
          </a:r>
          <a:endParaRPr lang="zh-CN" altLang="en-US" dirty="0">
            <a:latin typeface="Microsoft YaHei" charset="0"/>
            <a:ea typeface="Microsoft YaHei" charset="0"/>
            <a:cs typeface="Microsoft YaHei" charset="0"/>
          </a:endParaRPr>
        </a:p>
      </dgm:t>
    </dgm:pt>
    <dgm:pt modelId="{BCF114A2-FF1A-D040-B09F-101DA51E4F77}" type="sibTrans" cxnId="{2EFF768A-24CE-DE40-9837-F7B8F20E6754}">
      <dgm:prSet/>
      <dgm:spPr/>
      <dgm:t>
        <a:bodyPr/>
        <a:lstStyle/>
        <a:p>
          <a:endParaRPr lang="zh-CN" altLang="en-US">
            <a:latin typeface="Microsoft YaHei" charset="0"/>
            <a:ea typeface="Microsoft YaHei" charset="0"/>
            <a:cs typeface="Microsoft YaHei" charset="0"/>
          </a:endParaRPr>
        </a:p>
      </dgm:t>
    </dgm:pt>
    <dgm:pt modelId="{6E19FE6E-3F9F-4645-8331-A7DD066F3046}" type="parTrans" cxnId="{2EFF768A-24CE-DE40-9837-F7B8F20E6754}">
      <dgm:prSet/>
      <dgm:spPr/>
      <dgm:t>
        <a:bodyPr/>
        <a:lstStyle/>
        <a:p>
          <a:endParaRPr lang="zh-CN" altLang="en-US">
            <a:latin typeface="Microsoft YaHei" charset="0"/>
            <a:ea typeface="Microsoft YaHei" charset="0"/>
            <a:cs typeface="Microsoft YaHei" charset="0"/>
          </a:endParaRPr>
        </a:p>
      </dgm:t>
    </dgm:pt>
    <dgm:pt modelId="{0A35AB45-8044-0441-A9C2-AD94892A42A2}">
      <dgm:prSet/>
      <dgm:spPr/>
      <dgm:t>
        <a:bodyPr/>
        <a:lstStyle/>
        <a:p>
          <a:pPr rtl="0"/>
          <a:r>
            <a:rPr kumimoji="1" lang="zh-CN" altLang="en-US" dirty="0" smtClean="0">
              <a:latin typeface="Microsoft YaHei" charset="0"/>
              <a:ea typeface="Microsoft YaHei" charset="0"/>
              <a:cs typeface="Microsoft YaHei" charset="0"/>
            </a:rPr>
            <a:t>僵木蠕态势</a:t>
          </a:r>
          <a:endParaRPr lang="zh-CN" altLang="en-US" dirty="0">
            <a:latin typeface="Microsoft YaHei" charset="0"/>
            <a:ea typeface="Microsoft YaHei" charset="0"/>
            <a:cs typeface="Microsoft YaHei" charset="0"/>
          </a:endParaRPr>
        </a:p>
      </dgm:t>
    </dgm:pt>
    <dgm:pt modelId="{1250FEB3-52CE-5A44-BABA-D5EE56E768D1}" type="sibTrans" cxnId="{7A22EA44-6AE8-8146-A2A2-1B01C03670EC}">
      <dgm:prSet/>
      <dgm:spPr/>
      <dgm:t>
        <a:bodyPr/>
        <a:lstStyle/>
        <a:p>
          <a:endParaRPr lang="zh-CN" altLang="en-US">
            <a:latin typeface="Microsoft YaHei" charset="0"/>
            <a:ea typeface="Microsoft YaHei" charset="0"/>
            <a:cs typeface="Microsoft YaHei" charset="0"/>
          </a:endParaRPr>
        </a:p>
      </dgm:t>
    </dgm:pt>
    <dgm:pt modelId="{B6F399BB-1828-5642-A104-F355C2907392}" type="parTrans" cxnId="{7A22EA44-6AE8-8146-A2A2-1B01C03670EC}">
      <dgm:prSet/>
      <dgm:spPr/>
      <dgm:t>
        <a:bodyPr/>
        <a:lstStyle/>
        <a:p>
          <a:endParaRPr lang="zh-CN" altLang="en-US">
            <a:latin typeface="Microsoft YaHei" charset="0"/>
            <a:ea typeface="Microsoft YaHei" charset="0"/>
            <a:cs typeface="Microsoft YaHei" charset="0"/>
          </a:endParaRPr>
        </a:p>
      </dgm:t>
    </dgm:pt>
    <dgm:pt modelId="{71DA0E78-23C1-C347-85AD-115FF6867A2E}">
      <dgm:prSet/>
      <dgm:spPr/>
      <dgm:t>
        <a:bodyPr/>
        <a:lstStyle/>
        <a:p>
          <a:pPr rtl="0"/>
          <a:r>
            <a:rPr kumimoji="1" lang="zh-CN" altLang="en-US" dirty="0" smtClean="0">
              <a:latin typeface="Microsoft YaHei" charset="0"/>
              <a:ea typeface="Microsoft YaHei" charset="0"/>
              <a:cs typeface="Microsoft YaHei" charset="0"/>
            </a:rPr>
            <a:t>系统漏洞态势</a:t>
          </a:r>
          <a:endParaRPr lang="zh-CN" altLang="en-US" dirty="0">
            <a:latin typeface="Microsoft YaHei" charset="0"/>
            <a:ea typeface="Microsoft YaHei" charset="0"/>
            <a:cs typeface="Microsoft YaHei" charset="0"/>
          </a:endParaRPr>
        </a:p>
      </dgm:t>
    </dgm:pt>
    <dgm:pt modelId="{E7EBE48D-2FD1-0D43-A350-8B51648172C7}" type="sibTrans" cxnId="{ED38A3F2-B0E2-2E46-A623-0A0F7B58E407}">
      <dgm:prSet/>
      <dgm:spPr/>
      <dgm:t>
        <a:bodyPr/>
        <a:lstStyle/>
        <a:p>
          <a:endParaRPr lang="zh-CN" altLang="en-US">
            <a:latin typeface="Microsoft YaHei" charset="0"/>
            <a:ea typeface="Microsoft YaHei" charset="0"/>
            <a:cs typeface="Microsoft YaHei" charset="0"/>
          </a:endParaRPr>
        </a:p>
      </dgm:t>
    </dgm:pt>
    <dgm:pt modelId="{BCB134F2-6CBA-A441-99B2-271D57A02D70}" type="parTrans" cxnId="{ED38A3F2-B0E2-2E46-A623-0A0F7B58E407}">
      <dgm:prSet/>
      <dgm:spPr/>
      <dgm:t>
        <a:bodyPr/>
        <a:lstStyle/>
        <a:p>
          <a:endParaRPr lang="zh-CN" altLang="en-US">
            <a:latin typeface="Microsoft YaHei" charset="0"/>
            <a:ea typeface="Microsoft YaHei" charset="0"/>
            <a:cs typeface="Microsoft YaHei" charset="0"/>
          </a:endParaRPr>
        </a:p>
      </dgm:t>
    </dgm:pt>
    <dgm:pt modelId="{DCB9EB53-320B-DB4D-AD20-D57D0AC82210}">
      <dgm:prSet/>
      <dgm:spPr/>
      <dgm:t>
        <a:bodyPr/>
        <a:lstStyle/>
        <a:p>
          <a:pPr rtl="0"/>
          <a:r>
            <a:rPr kumimoji="1" lang="en-US" dirty="0" smtClean="0">
              <a:latin typeface="Microsoft YaHei" charset="0"/>
              <a:ea typeface="Microsoft YaHei" charset="0"/>
              <a:cs typeface="Microsoft YaHei" charset="0"/>
            </a:rPr>
            <a:t>DDOS</a:t>
          </a:r>
          <a:r>
            <a:rPr kumimoji="1" lang="zh-CN" altLang="en-US" dirty="0" smtClean="0">
              <a:latin typeface="Microsoft YaHei" charset="0"/>
              <a:ea typeface="Microsoft YaHei" charset="0"/>
              <a:cs typeface="Microsoft YaHei" charset="0"/>
            </a:rPr>
            <a:t>态势</a:t>
          </a:r>
          <a:endParaRPr lang="en-US" dirty="0">
            <a:latin typeface="Microsoft YaHei" charset="0"/>
            <a:ea typeface="Microsoft YaHei" charset="0"/>
            <a:cs typeface="Microsoft YaHei" charset="0"/>
          </a:endParaRPr>
        </a:p>
      </dgm:t>
    </dgm:pt>
    <dgm:pt modelId="{6D0BCF13-42E4-CC47-B897-7B95640AA167}" type="sibTrans" cxnId="{F4452B40-0DA0-D646-9D04-DE2DABA095CE}">
      <dgm:prSet/>
      <dgm:spPr/>
      <dgm:t>
        <a:bodyPr/>
        <a:lstStyle/>
        <a:p>
          <a:endParaRPr lang="zh-CN" altLang="en-US">
            <a:latin typeface="Microsoft YaHei" charset="0"/>
            <a:ea typeface="Microsoft YaHei" charset="0"/>
            <a:cs typeface="Microsoft YaHei" charset="0"/>
          </a:endParaRPr>
        </a:p>
      </dgm:t>
    </dgm:pt>
    <dgm:pt modelId="{8B592289-9457-0245-A201-0C3E97F23E08}" type="parTrans" cxnId="{F4452B40-0DA0-D646-9D04-DE2DABA095CE}">
      <dgm:prSet/>
      <dgm:spPr/>
      <dgm:t>
        <a:bodyPr/>
        <a:lstStyle/>
        <a:p>
          <a:endParaRPr lang="zh-CN" altLang="en-US">
            <a:latin typeface="Microsoft YaHei" charset="0"/>
            <a:ea typeface="Microsoft YaHei" charset="0"/>
            <a:cs typeface="Microsoft YaHei" charset="0"/>
          </a:endParaRPr>
        </a:p>
      </dgm:t>
    </dgm:pt>
    <dgm:pt modelId="{8D5AF478-2925-464B-9083-74C21C946473}">
      <dgm:prSet/>
      <dgm:spPr/>
      <dgm:t>
        <a:bodyPr/>
        <a:lstStyle/>
        <a:p>
          <a:pPr rtl="0"/>
          <a:r>
            <a:rPr kumimoji="1" lang="zh-CN" altLang="en-US" dirty="0" smtClean="0">
              <a:latin typeface="Microsoft YaHei" charset="0"/>
              <a:ea typeface="Microsoft YaHei" charset="0"/>
              <a:cs typeface="Microsoft YaHei" charset="0"/>
            </a:rPr>
            <a:t>网络入侵态势</a:t>
          </a:r>
          <a:endParaRPr lang="zh-CN" altLang="en-US" dirty="0">
            <a:latin typeface="Microsoft YaHei" charset="0"/>
            <a:ea typeface="Microsoft YaHei" charset="0"/>
            <a:cs typeface="Microsoft YaHei" charset="0"/>
          </a:endParaRPr>
        </a:p>
      </dgm:t>
    </dgm:pt>
    <dgm:pt modelId="{F273807A-4259-5E40-8255-58D11E456BE6}" type="sibTrans" cxnId="{9471D597-7ADF-C543-B64A-F0E6C1403438}">
      <dgm:prSet/>
      <dgm:spPr/>
      <dgm:t>
        <a:bodyPr/>
        <a:lstStyle/>
        <a:p>
          <a:endParaRPr lang="zh-CN" altLang="en-US">
            <a:latin typeface="Microsoft YaHei" charset="0"/>
            <a:ea typeface="Microsoft YaHei" charset="0"/>
            <a:cs typeface="Microsoft YaHei" charset="0"/>
          </a:endParaRPr>
        </a:p>
      </dgm:t>
    </dgm:pt>
    <dgm:pt modelId="{C23D7760-C2DD-D743-A61B-76CD61E4FAC3}" type="parTrans" cxnId="{9471D597-7ADF-C543-B64A-F0E6C1403438}">
      <dgm:prSet/>
      <dgm:spPr/>
      <dgm:t>
        <a:bodyPr/>
        <a:lstStyle/>
        <a:p>
          <a:endParaRPr lang="zh-CN" altLang="en-US">
            <a:latin typeface="Microsoft YaHei" charset="0"/>
            <a:ea typeface="Microsoft YaHei" charset="0"/>
            <a:cs typeface="Microsoft YaHei" charset="0"/>
          </a:endParaRPr>
        </a:p>
      </dgm:t>
    </dgm:pt>
    <dgm:pt modelId="{FB1334D7-AEFB-4945-BB91-738F0ACBA865}" type="pres">
      <dgm:prSet presAssocID="{AC020091-76D3-8147-AE3F-96B4CB4E8886}" presName="Name0" presStyleCnt="0">
        <dgm:presLayoutVars>
          <dgm:chMax val="1"/>
          <dgm:dir/>
          <dgm:animLvl val="ctr"/>
          <dgm:resizeHandles val="exact"/>
        </dgm:presLayoutVars>
      </dgm:prSet>
      <dgm:spPr/>
      <dgm:t>
        <a:bodyPr/>
        <a:lstStyle/>
        <a:p>
          <a:endParaRPr lang="zh-CN" altLang="en-US"/>
        </a:p>
      </dgm:t>
    </dgm:pt>
    <dgm:pt modelId="{07909A26-711A-1F4C-8C28-27D059841754}" type="pres">
      <dgm:prSet presAssocID="{244F9E59-2D63-8B40-BDEE-B3DD6D05BAE4}" presName="centerShape" presStyleLbl="node0" presStyleIdx="0" presStyleCnt="1"/>
      <dgm:spPr/>
      <dgm:t>
        <a:bodyPr/>
        <a:lstStyle/>
        <a:p>
          <a:endParaRPr lang="zh-CN" altLang="en-US"/>
        </a:p>
      </dgm:t>
    </dgm:pt>
    <dgm:pt modelId="{5B6CF51E-9B14-1D46-AEBE-6D6BE235984C}" type="pres">
      <dgm:prSet presAssocID="{8D5AF478-2925-464B-9083-74C21C946473}" presName="node" presStyleLbl="node1" presStyleIdx="0" presStyleCnt="5">
        <dgm:presLayoutVars>
          <dgm:bulletEnabled val="1"/>
        </dgm:presLayoutVars>
      </dgm:prSet>
      <dgm:spPr/>
      <dgm:t>
        <a:bodyPr/>
        <a:lstStyle/>
        <a:p>
          <a:endParaRPr lang="zh-CN" altLang="en-US"/>
        </a:p>
      </dgm:t>
    </dgm:pt>
    <dgm:pt modelId="{645B2850-DCF8-3641-9AF8-3D81A7511580}" type="pres">
      <dgm:prSet presAssocID="{8D5AF478-2925-464B-9083-74C21C946473}" presName="dummy" presStyleCnt="0"/>
      <dgm:spPr/>
    </dgm:pt>
    <dgm:pt modelId="{7F1079BF-CF0E-9643-9633-3A83674AA985}" type="pres">
      <dgm:prSet presAssocID="{F273807A-4259-5E40-8255-58D11E456BE6}" presName="sibTrans" presStyleLbl="sibTrans2D1" presStyleIdx="0" presStyleCnt="5"/>
      <dgm:spPr/>
      <dgm:t>
        <a:bodyPr/>
        <a:lstStyle/>
        <a:p>
          <a:endParaRPr lang="zh-CN" altLang="en-US"/>
        </a:p>
      </dgm:t>
    </dgm:pt>
    <dgm:pt modelId="{D64B3B2F-DDF1-9B43-89BA-554F19FF5D81}" type="pres">
      <dgm:prSet presAssocID="{DCB9EB53-320B-DB4D-AD20-D57D0AC82210}" presName="node" presStyleLbl="node1" presStyleIdx="1" presStyleCnt="5">
        <dgm:presLayoutVars>
          <dgm:bulletEnabled val="1"/>
        </dgm:presLayoutVars>
      </dgm:prSet>
      <dgm:spPr/>
      <dgm:t>
        <a:bodyPr/>
        <a:lstStyle/>
        <a:p>
          <a:endParaRPr lang="zh-CN" altLang="en-US"/>
        </a:p>
      </dgm:t>
    </dgm:pt>
    <dgm:pt modelId="{F299FAA8-CE45-6447-AF4B-1A4C4E721DE1}" type="pres">
      <dgm:prSet presAssocID="{DCB9EB53-320B-DB4D-AD20-D57D0AC82210}" presName="dummy" presStyleCnt="0"/>
      <dgm:spPr/>
    </dgm:pt>
    <dgm:pt modelId="{ADF206AF-DCF2-5B47-B376-918CEDF195C0}" type="pres">
      <dgm:prSet presAssocID="{6D0BCF13-42E4-CC47-B897-7B95640AA167}" presName="sibTrans" presStyleLbl="sibTrans2D1" presStyleIdx="1" presStyleCnt="5"/>
      <dgm:spPr/>
      <dgm:t>
        <a:bodyPr/>
        <a:lstStyle/>
        <a:p>
          <a:endParaRPr lang="zh-CN" altLang="en-US"/>
        </a:p>
      </dgm:t>
    </dgm:pt>
    <dgm:pt modelId="{EAC98BB0-6B2F-0344-BA84-B93F7E4D9054}" type="pres">
      <dgm:prSet presAssocID="{0A35AB45-8044-0441-A9C2-AD94892A42A2}" presName="node" presStyleLbl="node1" presStyleIdx="2" presStyleCnt="5">
        <dgm:presLayoutVars>
          <dgm:bulletEnabled val="1"/>
        </dgm:presLayoutVars>
      </dgm:prSet>
      <dgm:spPr/>
      <dgm:t>
        <a:bodyPr/>
        <a:lstStyle/>
        <a:p>
          <a:endParaRPr lang="zh-CN" altLang="en-US"/>
        </a:p>
      </dgm:t>
    </dgm:pt>
    <dgm:pt modelId="{D8FF00AA-1326-0D4B-BEE8-0F6226B5E497}" type="pres">
      <dgm:prSet presAssocID="{0A35AB45-8044-0441-A9C2-AD94892A42A2}" presName="dummy" presStyleCnt="0"/>
      <dgm:spPr/>
    </dgm:pt>
    <dgm:pt modelId="{1ACE3BBC-9262-B54B-A0A7-EF8B01A65532}" type="pres">
      <dgm:prSet presAssocID="{1250FEB3-52CE-5A44-BABA-D5EE56E768D1}" presName="sibTrans" presStyleLbl="sibTrans2D1" presStyleIdx="2" presStyleCnt="5"/>
      <dgm:spPr/>
      <dgm:t>
        <a:bodyPr/>
        <a:lstStyle/>
        <a:p>
          <a:endParaRPr lang="zh-CN" altLang="en-US"/>
        </a:p>
      </dgm:t>
    </dgm:pt>
    <dgm:pt modelId="{99EC875B-F37F-A64D-8BB1-733698B074A1}" type="pres">
      <dgm:prSet presAssocID="{71DA0E78-23C1-C347-85AD-115FF6867A2E}" presName="node" presStyleLbl="node1" presStyleIdx="3" presStyleCnt="5">
        <dgm:presLayoutVars>
          <dgm:bulletEnabled val="1"/>
        </dgm:presLayoutVars>
      </dgm:prSet>
      <dgm:spPr/>
      <dgm:t>
        <a:bodyPr/>
        <a:lstStyle/>
        <a:p>
          <a:endParaRPr lang="zh-CN" altLang="en-US"/>
        </a:p>
      </dgm:t>
    </dgm:pt>
    <dgm:pt modelId="{403311A4-AEC3-7142-B9C4-B4DB6BC17372}" type="pres">
      <dgm:prSet presAssocID="{71DA0E78-23C1-C347-85AD-115FF6867A2E}" presName="dummy" presStyleCnt="0"/>
      <dgm:spPr/>
    </dgm:pt>
    <dgm:pt modelId="{053137D4-80A2-F940-A0E9-3A3D4736743B}" type="pres">
      <dgm:prSet presAssocID="{E7EBE48D-2FD1-0D43-A350-8B51648172C7}" presName="sibTrans" presStyleLbl="sibTrans2D1" presStyleIdx="3" presStyleCnt="5"/>
      <dgm:spPr/>
      <dgm:t>
        <a:bodyPr/>
        <a:lstStyle/>
        <a:p>
          <a:endParaRPr lang="zh-CN" altLang="en-US"/>
        </a:p>
      </dgm:t>
    </dgm:pt>
    <dgm:pt modelId="{97CFA5DA-39A8-C14A-93B1-01F7DC360EF3}" type="pres">
      <dgm:prSet presAssocID="{76229B12-D01A-534E-BD7D-0077B83707D3}" presName="node" presStyleLbl="node1" presStyleIdx="4" presStyleCnt="5">
        <dgm:presLayoutVars>
          <dgm:bulletEnabled val="1"/>
        </dgm:presLayoutVars>
      </dgm:prSet>
      <dgm:spPr/>
      <dgm:t>
        <a:bodyPr/>
        <a:lstStyle/>
        <a:p>
          <a:endParaRPr lang="zh-CN" altLang="en-US"/>
        </a:p>
      </dgm:t>
    </dgm:pt>
    <dgm:pt modelId="{DD16936C-E2D6-954D-B281-38E464ED0381}" type="pres">
      <dgm:prSet presAssocID="{76229B12-D01A-534E-BD7D-0077B83707D3}" presName="dummy" presStyleCnt="0"/>
      <dgm:spPr/>
    </dgm:pt>
    <dgm:pt modelId="{773515BB-82E1-2844-8216-F5389C390CB0}" type="pres">
      <dgm:prSet presAssocID="{BCF114A2-FF1A-D040-B09F-101DA51E4F77}" presName="sibTrans" presStyleLbl="sibTrans2D1" presStyleIdx="4" presStyleCnt="5"/>
      <dgm:spPr/>
      <dgm:t>
        <a:bodyPr/>
        <a:lstStyle/>
        <a:p>
          <a:endParaRPr lang="zh-CN" altLang="en-US"/>
        </a:p>
      </dgm:t>
    </dgm:pt>
  </dgm:ptLst>
  <dgm:cxnLst>
    <dgm:cxn modelId="{F85293E6-5B5F-D34C-8675-F71D13828A5F}" type="presOf" srcId="{76229B12-D01A-534E-BD7D-0077B83707D3}" destId="{97CFA5DA-39A8-C14A-93B1-01F7DC360EF3}" srcOrd="0" destOrd="0" presId="urn:microsoft.com/office/officeart/2005/8/layout/radial6"/>
    <dgm:cxn modelId="{145ADD4A-AB87-0B49-8375-62E91409F427}" type="presOf" srcId="{E7EBE48D-2FD1-0D43-A350-8B51648172C7}" destId="{053137D4-80A2-F940-A0E9-3A3D4736743B}" srcOrd="0" destOrd="0" presId="urn:microsoft.com/office/officeart/2005/8/layout/radial6"/>
    <dgm:cxn modelId="{7A22EA44-6AE8-8146-A2A2-1B01C03670EC}" srcId="{244F9E59-2D63-8B40-BDEE-B3DD6D05BAE4}" destId="{0A35AB45-8044-0441-A9C2-AD94892A42A2}" srcOrd="2" destOrd="0" parTransId="{B6F399BB-1828-5642-A104-F355C2907392}" sibTransId="{1250FEB3-52CE-5A44-BABA-D5EE56E768D1}"/>
    <dgm:cxn modelId="{ED38A3F2-B0E2-2E46-A623-0A0F7B58E407}" srcId="{244F9E59-2D63-8B40-BDEE-B3DD6D05BAE4}" destId="{71DA0E78-23C1-C347-85AD-115FF6867A2E}" srcOrd="3" destOrd="0" parTransId="{BCB134F2-6CBA-A441-99B2-271D57A02D70}" sibTransId="{E7EBE48D-2FD1-0D43-A350-8B51648172C7}"/>
    <dgm:cxn modelId="{29FD20CE-4E7D-5448-BB9A-6A81D0514A20}" srcId="{AC020091-76D3-8147-AE3F-96B4CB4E8886}" destId="{244F9E59-2D63-8B40-BDEE-B3DD6D05BAE4}" srcOrd="0" destOrd="0" parTransId="{76A6EDF2-693B-6B4B-BD64-88E1770CEFEC}" sibTransId="{03F97EAF-6054-5C47-A6E9-0462BD1FADC3}"/>
    <dgm:cxn modelId="{36175606-4020-0947-A801-44C0B649ABA5}" type="presOf" srcId="{AC020091-76D3-8147-AE3F-96B4CB4E8886}" destId="{FB1334D7-AEFB-4945-BB91-738F0ACBA865}" srcOrd="0" destOrd="0" presId="urn:microsoft.com/office/officeart/2005/8/layout/radial6"/>
    <dgm:cxn modelId="{BDCFA0F0-DD6E-444C-8826-4DA393DB44DC}" type="presOf" srcId="{1250FEB3-52CE-5A44-BABA-D5EE56E768D1}" destId="{1ACE3BBC-9262-B54B-A0A7-EF8B01A65532}" srcOrd="0" destOrd="0" presId="urn:microsoft.com/office/officeart/2005/8/layout/radial6"/>
    <dgm:cxn modelId="{84643584-4061-3648-BB2B-D0265993EE32}" type="presOf" srcId="{8D5AF478-2925-464B-9083-74C21C946473}" destId="{5B6CF51E-9B14-1D46-AEBE-6D6BE235984C}" srcOrd="0" destOrd="0" presId="urn:microsoft.com/office/officeart/2005/8/layout/radial6"/>
    <dgm:cxn modelId="{F4452B40-0DA0-D646-9D04-DE2DABA095CE}" srcId="{244F9E59-2D63-8B40-BDEE-B3DD6D05BAE4}" destId="{DCB9EB53-320B-DB4D-AD20-D57D0AC82210}" srcOrd="1" destOrd="0" parTransId="{8B592289-9457-0245-A201-0C3E97F23E08}" sibTransId="{6D0BCF13-42E4-CC47-B897-7B95640AA167}"/>
    <dgm:cxn modelId="{051CA9A2-AFA6-9740-98CA-24C10EBCDF04}" type="presOf" srcId="{244F9E59-2D63-8B40-BDEE-B3DD6D05BAE4}" destId="{07909A26-711A-1F4C-8C28-27D059841754}" srcOrd="0" destOrd="0" presId="urn:microsoft.com/office/officeart/2005/8/layout/radial6"/>
    <dgm:cxn modelId="{9471D597-7ADF-C543-B64A-F0E6C1403438}" srcId="{244F9E59-2D63-8B40-BDEE-B3DD6D05BAE4}" destId="{8D5AF478-2925-464B-9083-74C21C946473}" srcOrd="0" destOrd="0" parTransId="{C23D7760-C2DD-D743-A61B-76CD61E4FAC3}" sibTransId="{F273807A-4259-5E40-8255-58D11E456BE6}"/>
    <dgm:cxn modelId="{FEDAA78F-3CF0-024C-9923-84B4DF83E853}" type="presOf" srcId="{BCF114A2-FF1A-D040-B09F-101DA51E4F77}" destId="{773515BB-82E1-2844-8216-F5389C390CB0}" srcOrd="0" destOrd="0" presId="urn:microsoft.com/office/officeart/2005/8/layout/radial6"/>
    <dgm:cxn modelId="{FA6F66C3-85AD-074D-A4F5-EC73A8A3F050}" type="presOf" srcId="{F273807A-4259-5E40-8255-58D11E456BE6}" destId="{7F1079BF-CF0E-9643-9633-3A83674AA985}" srcOrd="0" destOrd="0" presId="urn:microsoft.com/office/officeart/2005/8/layout/radial6"/>
    <dgm:cxn modelId="{BA283B0D-F73D-6848-AB7C-DA475DD7A0F3}" type="presOf" srcId="{71DA0E78-23C1-C347-85AD-115FF6867A2E}" destId="{99EC875B-F37F-A64D-8BB1-733698B074A1}" srcOrd="0" destOrd="0" presId="urn:microsoft.com/office/officeart/2005/8/layout/radial6"/>
    <dgm:cxn modelId="{A9B81A67-8223-C84B-AFA8-50898A30D0A4}" type="presOf" srcId="{0A35AB45-8044-0441-A9C2-AD94892A42A2}" destId="{EAC98BB0-6B2F-0344-BA84-B93F7E4D9054}" srcOrd="0" destOrd="0" presId="urn:microsoft.com/office/officeart/2005/8/layout/radial6"/>
    <dgm:cxn modelId="{2EFF768A-24CE-DE40-9837-F7B8F20E6754}" srcId="{244F9E59-2D63-8B40-BDEE-B3DD6D05BAE4}" destId="{76229B12-D01A-534E-BD7D-0077B83707D3}" srcOrd="4" destOrd="0" parTransId="{6E19FE6E-3F9F-4645-8331-A7DD066F3046}" sibTransId="{BCF114A2-FF1A-D040-B09F-101DA51E4F77}"/>
    <dgm:cxn modelId="{E0DD0206-95B6-FB4F-87A8-010E8484B50E}" type="presOf" srcId="{6D0BCF13-42E4-CC47-B897-7B95640AA167}" destId="{ADF206AF-DCF2-5B47-B376-918CEDF195C0}" srcOrd="0" destOrd="0" presId="urn:microsoft.com/office/officeart/2005/8/layout/radial6"/>
    <dgm:cxn modelId="{18BEF88D-A951-D348-8DEF-BC4275F6EF9E}" type="presOf" srcId="{DCB9EB53-320B-DB4D-AD20-D57D0AC82210}" destId="{D64B3B2F-DDF1-9B43-89BA-554F19FF5D81}" srcOrd="0" destOrd="0" presId="urn:microsoft.com/office/officeart/2005/8/layout/radial6"/>
    <dgm:cxn modelId="{D034AB03-483D-0642-8488-A2537F5730C3}" type="presParOf" srcId="{FB1334D7-AEFB-4945-BB91-738F0ACBA865}" destId="{07909A26-711A-1F4C-8C28-27D059841754}" srcOrd="0" destOrd="0" presId="urn:microsoft.com/office/officeart/2005/8/layout/radial6"/>
    <dgm:cxn modelId="{1FB88900-EBFF-D647-9FD2-207A07A6AF3B}" type="presParOf" srcId="{FB1334D7-AEFB-4945-BB91-738F0ACBA865}" destId="{5B6CF51E-9B14-1D46-AEBE-6D6BE235984C}" srcOrd="1" destOrd="0" presId="urn:microsoft.com/office/officeart/2005/8/layout/radial6"/>
    <dgm:cxn modelId="{C73F0E4D-8C0F-AD43-96FD-C0D1D9F4257A}" type="presParOf" srcId="{FB1334D7-AEFB-4945-BB91-738F0ACBA865}" destId="{645B2850-DCF8-3641-9AF8-3D81A7511580}" srcOrd="2" destOrd="0" presId="urn:microsoft.com/office/officeart/2005/8/layout/radial6"/>
    <dgm:cxn modelId="{227F8AD3-1348-764C-9E39-D4829FF3E5F1}" type="presParOf" srcId="{FB1334D7-AEFB-4945-BB91-738F0ACBA865}" destId="{7F1079BF-CF0E-9643-9633-3A83674AA985}" srcOrd="3" destOrd="0" presId="urn:microsoft.com/office/officeart/2005/8/layout/radial6"/>
    <dgm:cxn modelId="{2B0626A3-07A8-D949-9329-DF26E88F5B3C}" type="presParOf" srcId="{FB1334D7-AEFB-4945-BB91-738F0ACBA865}" destId="{D64B3B2F-DDF1-9B43-89BA-554F19FF5D81}" srcOrd="4" destOrd="0" presId="urn:microsoft.com/office/officeart/2005/8/layout/radial6"/>
    <dgm:cxn modelId="{E93FA8DE-7630-014A-9532-1C3EB8487AA1}" type="presParOf" srcId="{FB1334D7-AEFB-4945-BB91-738F0ACBA865}" destId="{F299FAA8-CE45-6447-AF4B-1A4C4E721DE1}" srcOrd="5" destOrd="0" presId="urn:microsoft.com/office/officeart/2005/8/layout/radial6"/>
    <dgm:cxn modelId="{CF5641EB-B909-F846-8050-817EF030BBA5}" type="presParOf" srcId="{FB1334D7-AEFB-4945-BB91-738F0ACBA865}" destId="{ADF206AF-DCF2-5B47-B376-918CEDF195C0}" srcOrd="6" destOrd="0" presId="urn:microsoft.com/office/officeart/2005/8/layout/radial6"/>
    <dgm:cxn modelId="{616E38EF-135A-C44F-8B5F-10DE02616635}" type="presParOf" srcId="{FB1334D7-AEFB-4945-BB91-738F0ACBA865}" destId="{EAC98BB0-6B2F-0344-BA84-B93F7E4D9054}" srcOrd="7" destOrd="0" presId="urn:microsoft.com/office/officeart/2005/8/layout/radial6"/>
    <dgm:cxn modelId="{DB30B758-B412-8341-AFF5-21B8B93B022A}" type="presParOf" srcId="{FB1334D7-AEFB-4945-BB91-738F0ACBA865}" destId="{D8FF00AA-1326-0D4B-BEE8-0F6226B5E497}" srcOrd="8" destOrd="0" presId="urn:microsoft.com/office/officeart/2005/8/layout/radial6"/>
    <dgm:cxn modelId="{D1CFD024-1A9D-124D-B832-22C7BACCEF91}" type="presParOf" srcId="{FB1334D7-AEFB-4945-BB91-738F0ACBA865}" destId="{1ACE3BBC-9262-B54B-A0A7-EF8B01A65532}" srcOrd="9" destOrd="0" presId="urn:microsoft.com/office/officeart/2005/8/layout/radial6"/>
    <dgm:cxn modelId="{0926E7A4-6D0C-1E48-9ADE-B2197159C140}" type="presParOf" srcId="{FB1334D7-AEFB-4945-BB91-738F0ACBA865}" destId="{99EC875B-F37F-A64D-8BB1-733698B074A1}" srcOrd="10" destOrd="0" presId="urn:microsoft.com/office/officeart/2005/8/layout/radial6"/>
    <dgm:cxn modelId="{4B29CA98-9789-EC48-8F8F-105615A68107}" type="presParOf" srcId="{FB1334D7-AEFB-4945-BB91-738F0ACBA865}" destId="{403311A4-AEC3-7142-B9C4-B4DB6BC17372}" srcOrd="11" destOrd="0" presId="urn:microsoft.com/office/officeart/2005/8/layout/radial6"/>
    <dgm:cxn modelId="{3A797577-BF73-2348-9A2A-12A688C6A071}" type="presParOf" srcId="{FB1334D7-AEFB-4945-BB91-738F0ACBA865}" destId="{053137D4-80A2-F940-A0E9-3A3D4736743B}" srcOrd="12" destOrd="0" presId="urn:microsoft.com/office/officeart/2005/8/layout/radial6"/>
    <dgm:cxn modelId="{E71F12DD-C460-9D4D-936D-C9A56A39C7D6}" type="presParOf" srcId="{FB1334D7-AEFB-4945-BB91-738F0ACBA865}" destId="{97CFA5DA-39A8-C14A-93B1-01F7DC360EF3}" srcOrd="13" destOrd="0" presId="urn:microsoft.com/office/officeart/2005/8/layout/radial6"/>
    <dgm:cxn modelId="{FF8A0BB9-24C9-F747-A692-CCC87C0725B8}" type="presParOf" srcId="{FB1334D7-AEFB-4945-BB91-738F0ACBA865}" destId="{DD16936C-E2D6-954D-B281-38E464ED0381}" srcOrd="14" destOrd="0" presId="urn:microsoft.com/office/officeart/2005/8/layout/radial6"/>
    <dgm:cxn modelId="{A11B897D-C41E-8F43-9E3A-A71D163589C8}" type="presParOf" srcId="{FB1334D7-AEFB-4945-BB91-738F0ACBA865}" destId="{773515BB-82E1-2844-8216-F5389C390CB0}"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34B892C-5BDF-492A-8542-ED08E7661F6C}" type="doc">
      <dgm:prSet loTypeId="urn:microsoft.com/office/officeart/2005/8/layout/chevron1" loCatId="process" qsTypeId="urn:microsoft.com/office/officeart/2005/8/quickstyle/simple1" qsCatId="simple" csTypeId="urn:microsoft.com/office/officeart/2005/8/colors/colorful5" csCatId="colorful" phldr="1"/>
      <dgm:spPr/>
    </dgm:pt>
    <dgm:pt modelId="{6060DD4D-8190-4379-B445-2848499E79AB}">
      <dgm:prSet phldrT="[文本]" custT="1"/>
      <dgm:spPr/>
      <dgm:t>
        <a:bodyPr/>
        <a:lstStyle/>
        <a:p>
          <a:r>
            <a:rPr lang="zh-CN" altLang="en-US" sz="1400" dirty="0" smtClean="0">
              <a:latin typeface="Microsoft YaHei" charset="0"/>
              <a:ea typeface="Microsoft YaHei" charset="0"/>
              <a:cs typeface="Microsoft YaHei" charset="0"/>
            </a:rPr>
            <a:t>侦察</a:t>
          </a:r>
          <a:endParaRPr lang="zh-CN" altLang="en-US" sz="1400" dirty="0">
            <a:latin typeface="Microsoft YaHei" charset="0"/>
            <a:ea typeface="Microsoft YaHei" charset="0"/>
            <a:cs typeface="Microsoft YaHei" charset="0"/>
          </a:endParaRPr>
        </a:p>
      </dgm:t>
    </dgm:pt>
    <dgm:pt modelId="{CCEEBD16-1D0D-4202-B930-40C398DBA15F}" type="parTrans" cxnId="{A3CD4CEB-4804-4410-8C89-7893798A3AD0}">
      <dgm:prSet/>
      <dgm:spPr/>
      <dgm:t>
        <a:bodyPr/>
        <a:lstStyle/>
        <a:p>
          <a:endParaRPr lang="zh-CN" altLang="en-US" sz="1400">
            <a:latin typeface="Microsoft YaHei" charset="0"/>
            <a:ea typeface="Microsoft YaHei" charset="0"/>
            <a:cs typeface="Microsoft YaHei" charset="0"/>
          </a:endParaRPr>
        </a:p>
      </dgm:t>
    </dgm:pt>
    <dgm:pt modelId="{C693867B-D0A6-42A4-A089-175561450B2A}" type="sibTrans" cxnId="{A3CD4CEB-4804-4410-8C89-7893798A3AD0}">
      <dgm:prSet/>
      <dgm:spPr/>
      <dgm:t>
        <a:bodyPr/>
        <a:lstStyle/>
        <a:p>
          <a:endParaRPr lang="zh-CN" altLang="en-US" sz="1400">
            <a:latin typeface="Microsoft YaHei" charset="0"/>
            <a:ea typeface="Microsoft YaHei" charset="0"/>
            <a:cs typeface="Microsoft YaHei" charset="0"/>
          </a:endParaRPr>
        </a:p>
      </dgm:t>
    </dgm:pt>
    <dgm:pt modelId="{FC0E8958-4BE3-4799-8F4A-109147449CD8}">
      <dgm:prSet phldrT="[文本]" custT="1"/>
      <dgm:spPr/>
      <dgm:t>
        <a:bodyPr/>
        <a:lstStyle/>
        <a:p>
          <a:r>
            <a:rPr lang="zh-CN" altLang="en-US" sz="1400" dirty="0" smtClean="0">
              <a:latin typeface="Microsoft YaHei" charset="0"/>
              <a:ea typeface="Microsoft YaHei" charset="0"/>
              <a:cs typeface="Microsoft YaHei" charset="0"/>
            </a:rPr>
            <a:t>工具制作</a:t>
          </a:r>
          <a:endParaRPr lang="zh-CN" altLang="en-US" sz="1400" dirty="0">
            <a:latin typeface="Microsoft YaHei" charset="0"/>
            <a:ea typeface="Microsoft YaHei" charset="0"/>
            <a:cs typeface="Microsoft YaHei" charset="0"/>
          </a:endParaRPr>
        </a:p>
      </dgm:t>
    </dgm:pt>
    <dgm:pt modelId="{46F0E3BE-729C-4FF1-8B6D-46804931BD9C}" type="parTrans" cxnId="{BC60842E-B7A3-42E4-8CA3-171A51E13BBA}">
      <dgm:prSet/>
      <dgm:spPr/>
      <dgm:t>
        <a:bodyPr/>
        <a:lstStyle/>
        <a:p>
          <a:endParaRPr lang="zh-CN" altLang="en-US" sz="1400">
            <a:latin typeface="Microsoft YaHei" charset="0"/>
            <a:ea typeface="Microsoft YaHei" charset="0"/>
            <a:cs typeface="Microsoft YaHei" charset="0"/>
          </a:endParaRPr>
        </a:p>
      </dgm:t>
    </dgm:pt>
    <dgm:pt modelId="{638753E0-8235-44F3-A911-B88B8FCB4720}" type="sibTrans" cxnId="{BC60842E-B7A3-42E4-8CA3-171A51E13BBA}">
      <dgm:prSet/>
      <dgm:spPr/>
      <dgm:t>
        <a:bodyPr/>
        <a:lstStyle/>
        <a:p>
          <a:endParaRPr lang="zh-CN" altLang="en-US" sz="1400">
            <a:latin typeface="Microsoft YaHei" charset="0"/>
            <a:ea typeface="Microsoft YaHei" charset="0"/>
            <a:cs typeface="Microsoft YaHei" charset="0"/>
          </a:endParaRPr>
        </a:p>
      </dgm:t>
    </dgm:pt>
    <dgm:pt modelId="{37DE916B-7D39-4B05-AC20-D72C6B7E5DF8}">
      <dgm:prSet phldrT="[文本]" custT="1"/>
      <dgm:spPr/>
      <dgm:t>
        <a:bodyPr/>
        <a:lstStyle/>
        <a:p>
          <a:r>
            <a:rPr lang="zh-CN" altLang="en-US" sz="1400" smtClean="0">
              <a:latin typeface="Microsoft YaHei" charset="0"/>
              <a:ea typeface="Microsoft YaHei" charset="0"/>
              <a:cs typeface="Microsoft YaHei" charset="0"/>
            </a:rPr>
            <a:t>投送</a:t>
          </a:r>
          <a:endParaRPr lang="zh-CN" altLang="en-US" sz="1400" dirty="0">
            <a:latin typeface="Microsoft YaHei" charset="0"/>
            <a:ea typeface="Microsoft YaHei" charset="0"/>
            <a:cs typeface="Microsoft YaHei" charset="0"/>
          </a:endParaRPr>
        </a:p>
      </dgm:t>
    </dgm:pt>
    <dgm:pt modelId="{BB7F9E1E-0EF8-4BB5-A923-6B27B19E9147}" type="parTrans" cxnId="{B3AFF96B-3F9C-4E7E-B5B4-1185DCDD7FC9}">
      <dgm:prSet/>
      <dgm:spPr/>
      <dgm:t>
        <a:bodyPr/>
        <a:lstStyle/>
        <a:p>
          <a:endParaRPr lang="zh-CN" altLang="en-US" sz="1400">
            <a:latin typeface="Microsoft YaHei" charset="0"/>
            <a:ea typeface="Microsoft YaHei" charset="0"/>
            <a:cs typeface="Microsoft YaHei" charset="0"/>
          </a:endParaRPr>
        </a:p>
      </dgm:t>
    </dgm:pt>
    <dgm:pt modelId="{C4D69080-8D8F-45DF-A7E2-14C13D5692CF}" type="sibTrans" cxnId="{B3AFF96B-3F9C-4E7E-B5B4-1185DCDD7FC9}">
      <dgm:prSet/>
      <dgm:spPr/>
      <dgm:t>
        <a:bodyPr/>
        <a:lstStyle/>
        <a:p>
          <a:endParaRPr lang="zh-CN" altLang="en-US" sz="1400">
            <a:latin typeface="Microsoft YaHei" charset="0"/>
            <a:ea typeface="Microsoft YaHei" charset="0"/>
            <a:cs typeface="Microsoft YaHei" charset="0"/>
          </a:endParaRPr>
        </a:p>
      </dgm:t>
    </dgm:pt>
    <dgm:pt modelId="{4FF8872B-6ED9-4F2E-8ECB-67C28B48066D}">
      <dgm:prSet phldrT="[文本]" custT="1"/>
      <dgm:spPr/>
      <dgm:t>
        <a:bodyPr/>
        <a:lstStyle/>
        <a:p>
          <a:r>
            <a:rPr lang="zh-CN" altLang="en-US" sz="1400" dirty="0" smtClean="0">
              <a:latin typeface="Microsoft YaHei" charset="0"/>
              <a:ea typeface="Microsoft YaHei" charset="0"/>
              <a:cs typeface="Microsoft YaHei" charset="0"/>
            </a:rPr>
            <a:t>攻击渗透</a:t>
          </a:r>
          <a:endParaRPr lang="zh-CN" altLang="en-US" sz="1400" dirty="0">
            <a:latin typeface="Microsoft YaHei" charset="0"/>
            <a:ea typeface="Microsoft YaHei" charset="0"/>
            <a:cs typeface="Microsoft YaHei" charset="0"/>
          </a:endParaRPr>
        </a:p>
      </dgm:t>
    </dgm:pt>
    <dgm:pt modelId="{5438E89C-3FDC-4414-B437-6D9EB9150E1F}" type="parTrans" cxnId="{0758EB9B-1CFE-4A0A-AA01-BF836BE6BBE2}">
      <dgm:prSet/>
      <dgm:spPr/>
      <dgm:t>
        <a:bodyPr/>
        <a:lstStyle/>
        <a:p>
          <a:endParaRPr lang="zh-CN" altLang="en-US" sz="1400">
            <a:latin typeface="Microsoft YaHei" charset="0"/>
            <a:ea typeface="Microsoft YaHei" charset="0"/>
            <a:cs typeface="Microsoft YaHei" charset="0"/>
          </a:endParaRPr>
        </a:p>
      </dgm:t>
    </dgm:pt>
    <dgm:pt modelId="{B7587B2F-2736-4F4B-9A08-5CA328DCA553}" type="sibTrans" cxnId="{0758EB9B-1CFE-4A0A-AA01-BF836BE6BBE2}">
      <dgm:prSet/>
      <dgm:spPr/>
      <dgm:t>
        <a:bodyPr/>
        <a:lstStyle/>
        <a:p>
          <a:endParaRPr lang="zh-CN" altLang="en-US" sz="1400">
            <a:latin typeface="Microsoft YaHei" charset="0"/>
            <a:ea typeface="Microsoft YaHei" charset="0"/>
            <a:cs typeface="Microsoft YaHei" charset="0"/>
          </a:endParaRPr>
        </a:p>
      </dgm:t>
    </dgm:pt>
    <dgm:pt modelId="{0A968613-76B1-4581-A124-4C6EE7853BAD}">
      <dgm:prSet phldrT="[文本]" custT="1"/>
      <dgm:spPr/>
      <dgm:t>
        <a:bodyPr/>
        <a:lstStyle/>
        <a:p>
          <a:r>
            <a:rPr lang="zh-CN" altLang="en-US" sz="1400" smtClean="0">
              <a:latin typeface="Microsoft YaHei" charset="0"/>
              <a:ea typeface="Microsoft YaHei" charset="0"/>
              <a:cs typeface="Microsoft YaHei" charset="0"/>
            </a:rPr>
            <a:t>安装工具</a:t>
          </a:r>
          <a:endParaRPr lang="zh-CN" altLang="en-US" sz="1400" dirty="0">
            <a:latin typeface="Microsoft YaHei" charset="0"/>
            <a:ea typeface="Microsoft YaHei" charset="0"/>
            <a:cs typeface="Microsoft YaHei" charset="0"/>
          </a:endParaRPr>
        </a:p>
      </dgm:t>
    </dgm:pt>
    <dgm:pt modelId="{5E9243F3-709C-4FCC-8E0D-E6345B4A4B02}" type="parTrans" cxnId="{34EA94B7-558C-4336-8E48-FCD77ABB0672}">
      <dgm:prSet/>
      <dgm:spPr/>
      <dgm:t>
        <a:bodyPr/>
        <a:lstStyle/>
        <a:p>
          <a:endParaRPr lang="zh-CN" altLang="en-US" sz="1400">
            <a:latin typeface="Microsoft YaHei" charset="0"/>
            <a:ea typeface="Microsoft YaHei" charset="0"/>
            <a:cs typeface="Microsoft YaHei" charset="0"/>
          </a:endParaRPr>
        </a:p>
      </dgm:t>
    </dgm:pt>
    <dgm:pt modelId="{AC354FE7-A3BD-41CF-A925-BF4D47A82D3C}" type="sibTrans" cxnId="{34EA94B7-558C-4336-8E48-FCD77ABB0672}">
      <dgm:prSet/>
      <dgm:spPr/>
      <dgm:t>
        <a:bodyPr/>
        <a:lstStyle/>
        <a:p>
          <a:endParaRPr lang="zh-CN" altLang="en-US" sz="1400">
            <a:latin typeface="Microsoft YaHei" charset="0"/>
            <a:ea typeface="Microsoft YaHei" charset="0"/>
            <a:cs typeface="Microsoft YaHei" charset="0"/>
          </a:endParaRPr>
        </a:p>
      </dgm:t>
    </dgm:pt>
    <dgm:pt modelId="{143D8227-AFD8-4E6C-8F0F-2E98BEA7D7D7}">
      <dgm:prSet custT="1"/>
      <dgm:spPr/>
      <dgm:t>
        <a:bodyPr/>
        <a:lstStyle/>
        <a:p>
          <a:r>
            <a:rPr lang="zh-CN" altLang="en-US" sz="1400" dirty="0" smtClean="0">
              <a:latin typeface="Microsoft YaHei" charset="0"/>
              <a:ea typeface="Microsoft YaHei" charset="0"/>
              <a:cs typeface="Microsoft YaHei" charset="0"/>
            </a:rPr>
            <a:t>控制</a:t>
          </a:r>
          <a:endParaRPr lang="zh-CN" altLang="en-US" sz="1400" dirty="0">
            <a:latin typeface="Microsoft YaHei" charset="0"/>
            <a:ea typeface="Microsoft YaHei" charset="0"/>
            <a:cs typeface="Microsoft YaHei" charset="0"/>
          </a:endParaRPr>
        </a:p>
      </dgm:t>
    </dgm:pt>
    <dgm:pt modelId="{3C7A605D-7AA8-4CA5-AE6D-465694E1CBAA}" type="parTrans" cxnId="{04F44948-8DA8-4B01-9BFA-DC13F6CFFB2F}">
      <dgm:prSet/>
      <dgm:spPr/>
      <dgm:t>
        <a:bodyPr/>
        <a:lstStyle/>
        <a:p>
          <a:endParaRPr lang="zh-CN" altLang="en-US" sz="1400">
            <a:latin typeface="Microsoft YaHei" charset="0"/>
            <a:ea typeface="Microsoft YaHei" charset="0"/>
            <a:cs typeface="Microsoft YaHei" charset="0"/>
          </a:endParaRPr>
        </a:p>
      </dgm:t>
    </dgm:pt>
    <dgm:pt modelId="{DEC2E045-1852-42EF-A2D5-3147AD0A5CE5}" type="sibTrans" cxnId="{04F44948-8DA8-4B01-9BFA-DC13F6CFFB2F}">
      <dgm:prSet/>
      <dgm:spPr/>
      <dgm:t>
        <a:bodyPr/>
        <a:lstStyle/>
        <a:p>
          <a:endParaRPr lang="zh-CN" altLang="en-US" sz="1400">
            <a:latin typeface="Microsoft YaHei" charset="0"/>
            <a:ea typeface="Microsoft YaHei" charset="0"/>
            <a:cs typeface="Microsoft YaHei" charset="0"/>
          </a:endParaRPr>
        </a:p>
      </dgm:t>
    </dgm:pt>
    <dgm:pt modelId="{A9829F65-70C0-4565-B2C2-FB9EAA0CC0F7}">
      <dgm:prSet custT="1"/>
      <dgm:spPr/>
      <dgm:t>
        <a:bodyPr/>
        <a:lstStyle/>
        <a:p>
          <a:r>
            <a:rPr lang="zh-CN" altLang="en-US" sz="1400" dirty="0" smtClean="0">
              <a:latin typeface="Microsoft YaHei" charset="0"/>
              <a:ea typeface="Microsoft YaHei" charset="0"/>
              <a:cs typeface="Microsoft YaHei" charset="0"/>
            </a:rPr>
            <a:t>恶意活动</a:t>
          </a:r>
          <a:endParaRPr lang="zh-CN" altLang="en-US" sz="1400" dirty="0">
            <a:latin typeface="Microsoft YaHei" charset="0"/>
            <a:ea typeface="Microsoft YaHei" charset="0"/>
            <a:cs typeface="Microsoft YaHei" charset="0"/>
          </a:endParaRPr>
        </a:p>
      </dgm:t>
    </dgm:pt>
    <dgm:pt modelId="{327FCA81-2480-4256-B708-7AC28BCCDD40}" type="parTrans" cxnId="{86F08EB7-53AA-49C1-9964-EAB94F45E16E}">
      <dgm:prSet/>
      <dgm:spPr/>
      <dgm:t>
        <a:bodyPr/>
        <a:lstStyle/>
        <a:p>
          <a:endParaRPr lang="zh-CN" altLang="en-US" sz="1400">
            <a:latin typeface="Microsoft YaHei" charset="0"/>
            <a:ea typeface="Microsoft YaHei" charset="0"/>
            <a:cs typeface="Microsoft YaHei" charset="0"/>
          </a:endParaRPr>
        </a:p>
      </dgm:t>
    </dgm:pt>
    <dgm:pt modelId="{C10C0583-063C-45C6-B0AE-2D2A7A78E314}" type="sibTrans" cxnId="{86F08EB7-53AA-49C1-9964-EAB94F45E16E}">
      <dgm:prSet/>
      <dgm:spPr/>
      <dgm:t>
        <a:bodyPr/>
        <a:lstStyle/>
        <a:p>
          <a:endParaRPr lang="zh-CN" altLang="en-US" sz="1400">
            <a:latin typeface="Microsoft YaHei" charset="0"/>
            <a:ea typeface="Microsoft YaHei" charset="0"/>
            <a:cs typeface="Microsoft YaHei" charset="0"/>
          </a:endParaRPr>
        </a:p>
      </dgm:t>
    </dgm:pt>
    <dgm:pt modelId="{4898183A-DFE4-44C4-B002-44E6F8F91EE6}" type="pres">
      <dgm:prSet presAssocID="{234B892C-5BDF-492A-8542-ED08E7661F6C}" presName="Name0" presStyleCnt="0">
        <dgm:presLayoutVars>
          <dgm:dir/>
          <dgm:animLvl val="lvl"/>
          <dgm:resizeHandles val="exact"/>
        </dgm:presLayoutVars>
      </dgm:prSet>
      <dgm:spPr/>
    </dgm:pt>
    <dgm:pt modelId="{B345FC88-CAF6-4DDE-B84B-0489B4D3D1ED}" type="pres">
      <dgm:prSet presAssocID="{6060DD4D-8190-4379-B445-2848499E79AB}" presName="parTxOnly" presStyleLbl="node1" presStyleIdx="0" presStyleCnt="7">
        <dgm:presLayoutVars>
          <dgm:chMax val="0"/>
          <dgm:chPref val="0"/>
          <dgm:bulletEnabled val="1"/>
        </dgm:presLayoutVars>
      </dgm:prSet>
      <dgm:spPr/>
      <dgm:t>
        <a:bodyPr/>
        <a:lstStyle/>
        <a:p>
          <a:endParaRPr lang="zh-CN" altLang="en-US"/>
        </a:p>
      </dgm:t>
    </dgm:pt>
    <dgm:pt modelId="{2671E597-0D67-43D6-9029-F129F9B7BBFB}" type="pres">
      <dgm:prSet presAssocID="{C693867B-D0A6-42A4-A089-175561450B2A}" presName="parTxOnlySpace" presStyleCnt="0"/>
      <dgm:spPr/>
    </dgm:pt>
    <dgm:pt modelId="{F19E012F-6926-4AF1-A118-70478854A0F8}" type="pres">
      <dgm:prSet presAssocID="{FC0E8958-4BE3-4799-8F4A-109147449CD8}" presName="parTxOnly" presStyleLbl="node1" presStyleIdx="1" presStyleCnt="7" custScaleX="105750">
        <dgm:presLayoutVars>
          <dgm:chMax val="0"/>
          <dgm:chPref val="0"/>
          <dgm:bulletEnabled val="1"/>
        </dgm:presLayoutVars>
      </dgm:prSet>
      <dgm:spPr/>
      <dgm:t>
        <a:bodyPr/>
        <a:lstStyle/>
        <a:p>
          <a:endParaRPr lang="zh-CN" altLang="en-US"/>
        </a:p>
      </dgm:t>
    </dgm:pt>
    <dgm:pt modelId="{4136A332-F64B-4F08-AD8A-B3E5FE342E4A}" type="pres">
      <dgm:prSet presAssocID="{638753E0-8235-44F3-A911-B88B8FCB4720}" presName="parTxOnlySpace" presStyleCnt="0"/>
      <dgm:spPr/>
    </dgm:pt>
    <dgm:pt modelId="{4EAFABE4-A36A-404F-85FF-E6BF11849AA5}" type="pres">
      <dgm:prSet presAssocID="{37DE916B-7D39-4B05-AC20-D72C6B7E5DF8}" presName="parTxOnly" presStyleLbl="node1" presStyleIdx="2" presStyleCnt="7">
        <dgm:presLayoutVars>
          <dgm:chMax val="0"/>
          <dgm:chPref val="0"/>
          <dgm:bulletEnabled val="1"/>
        </dgm:presLayoutVars>
      </dgm:prSet>
      <dgm:spPr/>
      <dgm:t>
        <a:bodyPr/>
        <a:lstStyle/>
        <a:p>
          <a:endParaRPr lang="zh-CN" altLang="en-US"/>
        </a:p>
      </dgm:t>
    </dgm:pt>
    <dgm:pt modelId="{BD4D7ACD-014C-4936-BBA5-E39F4C1145F8}" type="pres">
      <dgm:prSet presAssocID="{C4D69080-8D8F-45DF-A7E2-14C13D5692CF}" presName="parTxOnlySpace" presStyleCnt="0"/>
      <dgm:spPr/>
    </dgm:pt>
    <dgm:pt modelId="{EDEB431A-F7AE-4595-86C5-5D6C0E252B7C}" type="pres">
      <dgm:prSet presAssocID="{4FF8872B-6ED9-4F2E-8ECB-67C28B48066D}" presName="parTxOnly" presStyleLbl="node1" presStyleIdx="3" presStyleCnt="7">
        <dgm:presLayoutVars>
          <dgm:chMax val="0"/>
          <dgm:chPref val="0"/>
          <dgm:bulletEnabled val="1"/>
        </dgm:presLayoutVars>
      </dgm:prSet>
      <dgm:spPr/>
      <dgm:t>
        <a:bodyPr/>
        <a:lstStyle/>
        <a:p>
          <a:endParaRPr lang="zh-CN" altLang="en-US"/>
        </a:p>
      </dgm:t>
    </dgm:pt>
    <dgm:pt modelId="{57F5862E-4BB1-44D7-9F9A-320F4C303948}" type="pres">
      <dgm:prSet presAssocID="{B7587B2F-2736-4F4B-9A08-5CA328DCA553}" presName="parTxOnlySpace" presStyleCnt="0"/>
      <dgm:spPr/>
    </dgm:pt>
    <dgm:pt modelId="{0F00D06B-406D-4331-905F-C8D50C0315BE}" type="pres">
      <dgm:prSet presAssocID="{0A968613-76B1-4581-A124-4C6EE7853BAD}" presName="parTxOnly" presStyleLbl="node1" presStyleIdx="4" presStyleCnt="7">
        <dgm:presLayoutVars>
          <dgm:chMax val="0"/>
          <dgm:chPref val="0"/>
          <dgm:bulletEnabled val="1"/>
        </dgm:presLayoutVars>
      </dgm:prSet>
      <dgm:spPr/>
      <dgm:t>
        <a:bodyPr/>
        <a:lstStyle/>
        <a:p>
          <a:endParaRPr lang="zh-CN" altLang="en-US"/>
        </a:p>
      </dgm:t>
    </dgm:pt>
    <dgm:pt modelId="{331AEB57-025B-44C3-B50A-BE518856A930}" type="pres">
      <dgm:prSet presAssocID="{AC354FE7-A3BD-41CF-A925-BF4D47A82D3C}" presName="parTxOnlySpace" presStyleCnt="0"/>
      <dgm:spPr/>
    </dgm:pt>
    <dgm:pt modelId="{879C994A-6AFE-4265-AA91-18C3566776D6}" type="pres">
      <dgm:prSet presAssocID="{143D8227-AFD8-4E6C-8F0F-2E98BEA7D7D7}" presName="parTxOnly" presStyleLbl="node1" presStyleIdx="5" presStyleCnt="7">
        <dgm:presLayoutVars>
          <dgm:chMax val="0"/>
          <dgm:chPref val="0"/>
          <dgm:bulletEnabled val="1"/>
        </dgm:presLayoutVars>
      </dgm:prSet>
      <dgm:spPr/>
      <dgm:t>
        <a:bodyPr/>
        <a:lstStyle/>
        <a:p>
          <a:endParaRPr lang="zh-CN" altLang="en-US"/>
        </a:p>
      </dgm:t>
    </dgm:pt>
    <dgm:pt modelId="{9382C0D9-A763-4FF8-BD06-76A12BBA6A57}" type="pres">
      <dgm:prSet presAssocID="{DEC2E045-1852-42EF-A2D5-3147AD0A5CE5}" presName="parTxOnlySpace" presStyleCnt="0"/>
      <dgm:spPr/>
    </dgm:pt>
    <dgm:pt modelId="{D1189B12-4FAF-4149-8BC3-93BA8C4E5643}" type="pres">
      <dgm:prSet presAssocID="{A9829F65-70C0-4565-B2C2-FB9EAA0CC0F7}" presName="parTxOnly" presStyleLbl="node1" presStyleIdx="6" presStyleCnt="7" custLinFactNeighborX="-8836">
        <dgm:presLayoutVars>
          <dgm:chMax val="0"/>
          <dgm:chPref val="0"/>
          <dgm:bulletEnabled val="1"/>
        </dgm:presLayoutVars>
      </dgm:prSet>
      <dgm:spPr/>
      <dgm:t>
        <a:bodyPr/>
        <a:lstStyle/>
        <a:p>
          <a:endParaRPr lang="zh-CN" altLang="en-US"/>
        </a:p>
      </dgm:t>
    </dgm:pt>
  </dgm:ptLst>
  <dgm:cxnLst>
    <dgm:cxn modelId="{86F08EB7-53AA-49C1-9964-EAB94F45E16E}" srcId="{234B892C-5BDF-492A-8542-ED08E7661F6C}" destId="{A9829F65-70C0-4565-B2C2-FB9EAA0CC0F7}" srcOrd="6" destOrd="0" parTransId="{327FCA81-2480-4256-B708-7AC28BCCDD40}" sibTransId="{C10C0583-063C-45C6-B0AE-2D2A7A78E314}"/>
    <dgm:cxn modelId="{868D3715-E86E-EC49-8324-17E0533FF8F1}" type="presOf" srcId="{6060DD4D-8190-4379-B445-2848499E79AB}" destId="{B345FC88-CAF6-4DDE-B84B-0489B4D3D1ED}" srcOrd="0" destOrd="0" presId="urn:microsoft.com/office/officeart/2005/8/layout/chevron1"/>
    <dgm:cxn modelId="{E5629269-A752-D442-AF21-04EBE8153712}" type="presOf" srcId="{143D8227-AFD8-4E6C-8F0F-2E98BEA7D7D7}" destId="{879C994A-6AFE-4265-AA91-18C3566776D6}" srcOrd="0" destOrd="0" presId="urn:microsoft.com/office/officeart/2005/8/layout/chevron1"/>
    <dgm:cxn modelId="{04F44948-8DA8-4B01-9BFA-DC13F6CFFB2F}" srcId="{234B892C-5BDF-492A-8542-ED08E7661F6C}" destId="{143D8227-AFD8-4E6C-8F0F-2E98BEA7D7D7}" srcOrd="5" destOrd="0" parTransId="{3C7A605D-7AA8-4CA5-AE6D-465694E1CBAA}" sibTransId="{DEC2E045-1852-42EF-A2D5-3147AD0A5CE5}"/>
    <dgm:cxn modelId="{BBD85F3F-C839-6948-919F-FA45B5ADD3D7}" type="presOf" srcId="{0A968613-76B1-4581-A124-4C6EE7853BAD}" destId="{0F00D06B-406D-4331-905F-C8D50C0315BE}" srcOrd="0" destOrd="0" presId="urn:microsoft.com/office/officeart/2005/8/layout/chevron1"/>
    <dgm:cxn modelId="{25C6B83F-535A-714F-97A2-C5C7DC262451}" type="presOf" srcId="{A9829F65-70C0-4565-B2C2-FB9EAA0CC0F7}" destId="{D1189B12-4FAF-4149-8BC3-93BA8C4E5643}" srcOrd="0" destOrd="0" presId="urn:microsoft.com/office/officeart/2005/8/layout/chevron1"/>
    <dgm:cxn modelId="{34EA94B7-558C-4336-8E48-FCD77ABB0672}" srcId="{234B892C-5BDF-492A-8542-ED08E7661F6C}" destId="{0A968613-76B1-4581-A124-4C6EE7853BAD}" srcOrd="4" destOrd="0" parTransId="{5E9243F3-709C-4FCC-8E0D-E6345B4A4B02}" sibTransId="{AC354FE7-A3BD-41CF-A925-BF4D47A82D3C}"/>
    <dgm:cxn modelId="{0758EB9B-1CFE-4A0A-AA01-BF836BE6BBE2}" srcId="{234B892C-5BDF-492A-8542-ED08E7661F6C}" destId="{4FF8872B-6ED9-4F2E-8ECB-67C28B48066D}" srcOrd="3" destOrd="0" parTransId="{5438E89C-3FDC-4414-B437-6D9EB9150E1F}" sibTransId="{B7587B2F-2736-4F4B-9A08-5CA328DCA553}"/>
    <dgm:cxn modelId="{0D940035-BFD0-894F-A7CA-FFD04184C75C}" type="presOf" srcId="{FC0E8958-4BE3-4799-8F4A-109147449CD8}" destId="{F19E012F-6926-4AF1-A118-70478854A0F8}" srcOrd="0" destOrd="0" presId="urn:microsoft.com/office/officeart/2005/8/layout/chevron1"/>
    <dgm:cxn modelId="{A3CD4CEB-4804-4410-8C89-7893798A3AD0}" srcId="{234B892C-5BDF-492A-8542-ED08E7661F6C}" destId="{6060DD4D-8190-4379-B445-2848499E79AB}" srcOrd="0" destOrd="0" parTransId="{CCEEBD16-1D0D-4202-B930-40C398DBA15F}" sibTransId="{C693867B-D0A6-42A4-A089-175561450B2A}"/>
    <dgm:cxn modelId="{54E79C2F-2695-9549-9541-C162DE45D549}" type="presOf" srcId="{4FF8872B-6ED9-4F2E-8ECB-67C28B48066D}" destId="{EDEB431A-F7AE-4595-86C5-5D6C0E252B7C}" srcOrd="0" destOrd="0" presId="urn:microsoft.com/office/officeart/2005/8/layout/chevron1"/>
    <dgm:cxn modelId="{7588758F-C41F-7C40-BE55-0F3B89C9A394}" type="presOf" srcId="{234B892C-5BDF-492A-8542-ED08E7661F6C}" destId="{4898183A-DFE4-44C4-B002-44E6F8F91EE6}" srcOrd="0" destOrd="0" presId="urn:microsoft.com/office/officeart/2005/8/layout/chevron1"/>
    <dgm:cxn modelId="{B3AFF96B-3F9C-4E7E-B5B4-1185DCDD7FC9}" srcId="{234B892C-5BDF-492A-8542-ED08E7661F6C}" destId="{37DE916B-7D39-4B05-AC20-D72C6B7E5DF8}" srcOrd="2" destOrd="0" parTransId="{BB7F9E1E-0EF8-4BB5-A923-6B27B19E9147}" sibTransId="{C4D69080-8D8F-45DF-A7E2-14C13D5692CF}"/>
    <dgm:cxn modelId="{BC60842E-B7A3-42E4-8CA3-171A51E13BBA}" srcId="{234B892C-5BDF-492A-8542-ED08E7661F6C}" destId="{FC0E8958-4BE3-4799-8F4A-109147449CD8}" srcOrd="1" destOrd="0" parTransId="{46F0E3BE-729C-4FF1-8B6D-46804931BD9C}" sibTransId="{638753E0-8235-44F3-A911-B88B8FCB4720}"/>
    <dgm:cxn modelId="{FE2E93F9-12B1-E64E-9D8F-8356328D5523}" type="presOf" srcId="{37DE916B-7D39-4B05-AC20-D72C6B7E5DF8}" destId="{4EAFABE4-A36A-404F-85FF-E6BF11849AA5}" srcOrd="0" destOrd="0" presId="urn:microsoft.com/office/officeart/2005/8/layout/chevron1"/>
    <dgm:cxn modelId="{EFA6FDD3-4830-E24D-8BA2-9DD470D6647C}" type="presParOf" srcId="{4898183A-DFE4-44C4-B002-44E6F8F91EE6}" destId="{B345FC88-CAF6-4DDE-B84B-0489B4D3D1ED}" srcOrd="0" destOrd="0" presId="urn:microsoft.com/office/officeart/2005/8/layout/chevron1"/>
    <dgm:cxn modelId="{1656B5DA-D02D-2848-A8E1-D13FE5DFF5A9}" type="presParOf" srcId="{4898183A-DFE4-44C4-B002-44E6F8F91EE6}" destId="{2671E597-0D67-43D6-9029-F129F9B7BBFB}" srcOrd="1" destOrd="0" presId="urn:microsoft.com/office/officeart/2005/8/layout/chevron1"/>
    <dgm:cxn modelId="{F66B0007-0B0E-1D45-88F0-86F6ABDAD137}" type="presParOf" srcId="{4898183A-DFE4-44C4-B002-44E6F8F91EE6}" destId="{F19E012F-6926-4AF1-A118-70478854A0F8}" srcOrd="2" destOrd="0" presId="urn:microsoft.com/office/officeart/2005/8/layout/chevron1"/>
    <dgm:cxn modelId="{B988E134-FB0F-E74A-AB51-03CF1EE7C0CA}" type="presParOf" srcId="{4898183A-DFE4-44C4-B002-44E6F8F91EE6}" destId="{4136A332-F64B-4F08-AD8A-B3E5FE342E4A}" srcOrd="3" destOrd="0" presId="urn:microsoft.com/office/officeart/2005/8/layout/chevron1"/>
    <dgm:cxn modelId="{6E566992-4F30-4D42-9295-3524A0D5B67D}" type="presParOf" srcId="{4898183A-DFE4-44C4-B002-44E6F8F91EE6}" destId="{4EAFABE4-A36A-404F-85FF-E6BF11849AA5}" srcOrd="4" destOrd="0" presId="urn:microsoft.com/office/officeart/2005/8/layout/chevron1"/>
    <dgm:cxn modelId="{108FED7C-A605-BF40-8BEE-AB7C729FB81D}" type="presParOf" srcId="{4898183A-DFE4-44C4-B002-44E6F8F91EE6}" destId="{BD4D7ACD-014C-4936-BBA5-E39F4C1145F8}" srcOrd="5" destOrd="0" presId="urn:microsoft.com/office/officeart/2005/8/layout/chevron1"/>
    <dgm:cxn modelId="{8301A9AF-F898-3948-9D23-8457BF5CF050}" type="presParOf" srcId="{4898183A-DFE4-44C4-B002-44E6F8F91EE6}" destId="{EDEB431A-F7AE-4595-86C5-5D6C0E252B7C}" srcOrd="6" destOrd="0" presId="urn:microsoft.com/office/officeart/2005/8/layout/chevron1"/>
    <dgm:cxn modelId="{3691616E-3FBC-9046-99FD-182695CB2C00}" type="presParOf" srcId="{4898183A-DFE4-44C4-B002-44E6F8F91EE6}" destId="{57F5862E-4BB1-44D7-9F9A-320F4C303948}" srcOrd="7" destOrd="0" presId="urn:microsoft.com/office/officeart/2005/8/layout/chevron1"/>
    <dgm:cxn modelId="{718C7F8A-C9C0-E145-881E-8D793F13986A}" type="presParOf" srcId="{4898183A-DFE4-44C4-B002-44E6F8F91EE6}" destId="{0F00D06B-406D-4331-905F-C8D50C0315BE}" srcOrd="8" destOrd="0" presId="urn:microsoft.com/office/officeart/2005/8/layout/chevron1"/>
    <dgm:cxn modelId="{E90F2E96-E203-9D49-9137-4CAC81566BE2}" type="presParOf" srcId="{4898183A-DFE4-44C4-B002-44E6F8F91EE6}" destId="{331AEB57-025B-44C3-B50A-BE518856A930}" srcOrd="9" destOrd="0" presId="urn:microsoft.com/office/officeart/2005/8/layout/chevron1"/>
    <dgm:cxn modelId="{02C38622-04AD-384A-B28A-41134CA6FDB7}" type="presParOf" srcId="{4898183A-DFE4-44C4-B002-44E6F8F91EE6}" destId="{879C994A-6AFE-4265-AA91-18C3566776D6}" srcOrd="10" destOrd="0" presId="urn:microsoft.com/office/officeart/2005/8/layout/chevron1"/>
    <dgm:cxn modelId="{8317E5CB-3B90-A54B-8ADA-DB26262E529F}" type="presParOf" srcId="{4898183A-DFE4-44C4-B002-44E6F8F91EE6}" destId="{9382C0D9-A763-4FF8-BD06-76A12BBA6A57}" srcOrd="11" destOrd="0" presId="urn:microsoft.com/office/officeart/2005/8/layout/chevron1"/>
    <dgm:cxn modelId="{F3EF50E8-160B-6740-A886-6B581C28AFB8}" type="presParOf" srcId="{4898183A-DFE4-44C4-B002-44E6F8F91EE6}" destId="{D1189B12-4FAF-4149-8BC3-93BA8C4E5643}" srcOrd="12"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9CE85-7BBA-461F-8E6D-4681B44FFA50}">
      <dsp:nvSpPr>
        <dsp:cNvPr id="0" name=""/>
        <dsp:cNvSpPr/>
      </dsp:nvSpPr>
      <dsp:spPr>
        <a:xfrm>
          <a:off x="1628" y="1390"/>
          <a:ext cx="6500808" cy="84868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sz="1800" kern="1200" dirty="0" smtClean="0"/>
            <a:t>CNCI</a:t>
          </a:r>
          <a:r>
            <a:rPr lang="zh-CN" altLang="en-US" sz="1800" kern="1200" dirty="0" smtClean="0"/>
            <a:t>全面的国家网络安全行动</a:t>
          </a:r>
          <a:endParaRPr lang="en-US" altLang="zh-CN" sz="1800" kern="1200" dirty="0" smtClean="0"/>
        </a:p>
        <a:p>
          <a:pPr lvl="0" algn="ctr" defTabSz="800100">
            <a:lnSpc>
              <a:spcPct val="90000"/>
            </a:lnSpc>
            <a:spcBef>
              <a:spcPct val="0"/>
            </a:spcBef>
            <a:spcAft>
              <a:spcPct val="35000"/>
            </a:spcAft>
          </a:pPr>
          <a:r>
            <a:rPr lang="zh-CN" altLang="en-US" sz="1800" kern="1200" dirty="0" smtClean="0"/>
            <a:t>国家安全总统令</a:t>
          </a:r>
          <a:r>
            <a:rPr lang="en-US" altLang="en-US" sz="1800" kern="1200" dirty="0" smtClean="0"/>
            <a:t>(NSPD)54</a:t>
          </a:r>
          <a:r>
            <a:rPr lang="zh-CN" altLang="en-US" sz="1800" kern="1200" dirty="0" smtClean="0"/>
            <a:t>，国土安全总统令</a:t>
          </a:r>
          <a:r>
            <a:rPr lang="en-US" altLang="en-US" sz="1800" kern="1200" dirty="0" smtClean="0"/>
            <a:t>(HSPD)23</a:t>
          </a:r>
          <a:endParaRPr lang="zh-CN" altLang="en-US" sz="1800" kern="1200" dirty="0"/>
        </a:p>
      </dsp:txBody>
      <dsp:txXfrm>
        <a:off x="26485" y="26247"/>
        <a:ext cx="6451094" cy="798970"/>
      </dsp:txXfrm>
    </dsp:sp>
    <dsp:sp modelId="{729AADA5-F7E7-448E-9B53-EA7B0110543D}">
      <dsp:nvSpPr>
        <dsp:cNvPr id="0" name=""/>
        <dsp:cNvSpPr/>
      </dsp:nvSpPr>
      <dsp:spPr>
        <a:xfrm>
          <a:off x="1628" y="934730"/>
          <a:ext cx="6500808" cy="84868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sz="1800" kern="1200" dirty="0" smtClean="0"/>
            <a:t>《联邦信息安全管理法》（</a:t>
          </a:r>
          <a:r>
            <a:rPr lang="en-US" sz="1800" kern="1200" dirty="0" smtClean="0"/>
            <a:t>FISMA 2.0</a:t>
          </a:r>
          <a:r>
            <a:rPr lang="zh-CN" sz="1800" kern="1200" dirty="0" smtClean="0"/>
            <a:t>）</a:t>
          </a:r>
          <a:r>
            <a:rPr lang="en-US" sz="1800" kern="1200" dirty="0" smtClean="0"/>
            <a:t> </a:t>
          </a:r>
          <a:endParaRPr lang="zh-CN" altLang="en-US" sz="1800" kern="1200" dirty="0"/>
        </a:p>
      </dsp:txBody>
      <dsp:txXfrm>
        <a:off x="26485" y="959587"/>
        <a:ext cx="6451094" cy="798970"/>
      </dsp:txXfrm>
    </dsp:sp>
    <dsp:sp modelId="{E9BCE1B1-DF06-4A8C-AD67-EC569124C3A2}">
      <dsp:nvSpPr>
        <dsp:cNvPr id="0" name=""/>
        <dsp:cNvSpPr/>
      </dsp:nvSpPr>
      <dsp:spPr>
        <a:xfrm>
          <a:off x="1628" y="1868069"/>
          <a:ext cx="2142287" cy="84868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可信互联网连接</a:t>
          </a:r>
          <a:r>
            <a:rPr lang="en-US" altLang="en-US" sz="1400" kern="1200" dirty="0" smtClean="0"/>
            <a:t>(TIC)</a:t>
          </a:r>
          <a:endParaRPr lang="zh-CN" altLang="en-US" sz="1400" kern="1200" dirty="0"/>
        </a:p>
      </dsp:txBody>
      <dsp:txXfrm>
        <a:off x="26485" y="1892926"/>
        <a:ext cx="2092573" cy="798970"/>
      </dsp:txXfrm>
    </dsp:sp>
    <dsp:sp modelId="{D4BE46ED-1AB8-46C6-A7F9-9A550A15B70B}">
      <dsp:nvSpPr>
        <dsp:cNvPr id="0" name=""/>
        <dsp:cNvSpPr/>
      </dsp:nvSpPr>
      <dsp:spPr>
        <a:xfrm>
          <a:off x="1628" y="2801408"/>
          <a:ext cx="704236" cy="84868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爱因斯坦</a:t>
          </a:r>
          <a:r>
            <a:rPr lang="en-US" altLang="zh-CN" sz="1200" kern="1200" dirty="0" smtClean="0"/>
            <a:t>1</a:t>
          </a:r>
          <a:endParaRPr lang="zh-CN" altLang="en-US" sz="1200" kern="1200" dirty="0"/>
        </a:p>
      </dsp:txBody>
      <dsp:txXfrm>
        <a:off x="22254" y="2822034"/>
        <a:ext cx="662984" cy="807432"/>
      </dsp:txXfrm>
    </dsp:sp>
    <dsp:sp modelId="{EE7CB2C9-65D3-4C1C-B657-DDFBD81531C8}">
      <dsp:nvSpPr>
        <dsp:cNvPr id="0" name=""/>
        <dsp:cNvSpPr/>
      </dsp:nvSpPr>
      <dsp:spPr>
        <a:xfrm>
          <a:off x="720654" y="2801408"/>
          <a:ext cx="704236" cy="84868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爱因斯坦</a:t>
          </a:r>
          <a:r>
            <a:rPr lang="en-US" altLang="zh-CN" sz="1200" kern="1200" dirty="0" smtClean="0"/>
            <a:t>2</a:t>
          </a:r>
          <a:endParaRPr lang="zh-CN" altLang="en-US" sz="1200" kern="1200" dirty="0"/>
        </a:p>
      </dsp:txBody>
      <dsp:txXfrm>
        <a:off x="741280" y="2822034"/>
        <a:ext cx="662984" cy="807432"/>
      </dsp:txXfrm>
    </dsp:sp>
    <dsp:sp modelId="{63677478-1369-4624-9656-D4703E4B4384}">
      <dsp:nvSpPr>
        <dsp:cNvPr id="0" name=""/>
        <dsp:cNvSpPr/>
      </dsp:nvSpPr>
      <dsp:spPr>
        <a:xfrm>
          <a:off x="1439680" y="2801408"/>
          <a:ext cx="704236" cy="84868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爱因斯坦</a:t>
          </a:r>
          <a:r>
            <a:rPr lang="en-US" altLang="zh-CN" sz="1200" kern="1200" dirty="0" smtClean="0"/>
            <a:t>3</a:t>
          </a:r>
          <a:endParaRPr lang="zh-CN" altLang="en-US" sz="1200" kern="1200" dirty="0"/>
        </a:p>
      </dsp:txBody>
      <dsp:txXfrm>
        <a:off x="1460306" y="2822034"/>
        <a:ext cx="662984" cy="807432"/>
      </dsp:txXfrm>
    </dsp:sp>
    <dsp:sp modelId="{49CF37D2-04F0-42D6-BFB7-1BA1E3F4F513}">
      <dsp:nvSpPr>
        <dsp:cNvPr id="0" name=""/>
        <dsp:cNvSpPr/>
      </dsp:nvSpPr>
      <dsp:spPr>
        <a:xfrm>
          <a:off x="2173494" y="1868069"/>
          <a:ext cx="2861313" cy="84868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持续监控（</a:t>
          </a:r>
          <a:r>
            <a:rPr lang="en-US" altLang="zh-CN" sz="1400" kern="1200" dirty="0" smtClean="0"/>
            <a:t>ISCM</a:t>
          </a:r>
          <a:r>
            <a:rPr lang="zh-CN" altLang="en-US" sz="1400" kern="1200" dirty="0" smtClean="0"/>
            <a:t>）</a:t>
          </a:r>
          <a:endParaRPr lang="zh-CN" altLang="en-US" sz="1400" kern="1200" dirty="0"/>
        </a:p>
      </dsp:txBody>
      <dsp:txXfrm>
        <a:off x="2198351" y="1892926"/>
        <a:ext cx="2811599" cy="798970"/>
      </dsp:txXfrm>
    </dsp:sp>
    <dsp:sp modelId="{4DA8C7E0-5F7B-4EB2-9203-D3E170822337}">
      <dsp:nvSpPr>
        <dsp:cNvPr id="0" name=""/>
        <dsp:cNvSpPr/>
      </dsp:nvSpPr>
      <dsp:spPr>
        <a:xfrm>
          <a:off x="2173494" y="2801408"/>
          <a:ext cx="704236" cy="84868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联邦桌面计算机核心构造</a:t>
          </a:r>
          <a:endParaRPr lang="zh-CN" altLang="en-US" sz="1200" kern="1200" dirty="0"/>
        </a:p>
      </dsp:txBody>
      <dsp:txXfrm>
        <a:off x="2194120" y="2822034"/>
        <a:ext cx="662984" cy="807432"/>
      </dsp:txXfrm>
    </dsp:sp>
    <dsp:sp modelId="{F8C99445-BF61-4A7D-AC0F-BA44BFE6CD26}">
      <dsp:nvSpPr>
        <dsp:cNvPr id="0" name=""/>
        <dsp:cNvSpPr/>
      </dsp:nvSpPr>
      <dsp:spPr>
        <a:xfrm>
          <a:off x="2892520" y="2801408"/>
          <a:ext cx="704236" cy="84868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国家漏洞数据库</a:t>
          </a:r>
          <a:endParaRPr lang="zh-CN" altLang="en-US" sz="1200" kern="1200" dirty="0"/>
        </a:p>
      </dsp:txBody>
      <dsp:txXfrm>
        <a:off x="2913146" y="2822034"/>
        <a:ext cx="662984" cy="807432"/>
      </dsp:txXfrm>
    </dsp:sp>
    <dsp:sp modelId="{C37EE71D-DC04-4404-886C-98CE3961C4B0}">
      <dsp:nvSpPr>
        <dsp:cNvPr id="0" name=""/>
        <dsp:cNvSpPr/>
      </dsp:nvSpPr>
      <dsp:spPr>
        <a:xfrm>
          <a:off x="3611545" y="2801408"/>
          <a:ext cx="704236" cy="84868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重要的配置管理</a:t>
          </a:r>
          <a:endParaRPr lang="zh-CN" altLang="en-US" sz="1200" kern="1200" dirty="0"/>
        </a:p>
      </dsp:txBody>
      <dsp:txXfrm>
        <a:off x="3632171" y="2822034"/>
        <a:ext cx="662984" cy="807432"/>
      </dsp:txXfrm>
    </dsp:sp>
    <dsp:sp modelId="{8AAEE059-A11C-4427-B937-FBCF96CBF894}">
      <dsp:nvSpPr>
        <dsp:cNvPr id="0" name=""/>
        <dsp:cNvSpPr/>
      </dsp:nvSpPr>
      <dsp:spPr>
        <a:xfrm>
          <a:off x="4330571" y="2801408"/>
          <a:ext cx="704236" cy="84868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脆弱性发现标准</a:t>
          </a:r>
          <a:endParaRPr lang="zh-CN" altLang="en-US" sz="1200" kern="1200" dirty="0"/>
        </a:p>
      </dsp:txBody>
      <dsp:txXfrm>
        <a:off x="4351197" y="2822034"/>
        <a:ext cx="662984" cy="807432"/>
      </dsp:txXfrm>
    </dsp:sp>
    <dsp:sp modelId="{3697F682-D287-4407-A7CA-513D685790C3}">
      <dsp:nvSpPr>
        <dsp:cNvPr id="0" name=""/>
        <dsp:cNvSpPr/>
      </dsp:nvSpPr>
      <dsp:spPr>
        <a:xfrm>
          <a:off x="5064385" y="1868069"/>
          <a:ext cx="704236" cy="84868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国家网络靶场</a:t>
          </a:r>
          <a:endParaRPr lang="zh-CN" altLang="en-US" sz="1400" kern="1200" dirty="0"/>
        </a:p>
      </dsp:txBody>
      <dsp:txXfrm>
        <a:off x="5085011" y="1888695"/>
        <a:ext cx="662984" cy="807432"/>
      </dsp:txXfrm>
    </dsp:sp>
    <dsp:sp modelId="{11D6181B-CD86-4E2E-86E7-A87BF6EBFBCC}">
      <dsp:nvSpPr>
        <dsp:cNvPr id="0" name=""/>
        <dsp:cNvSpPr/>
      </dsp:nvSpPr>
      <dsp:spPr>
        <a:xfrm>
          <a:off x="5798200" y="1868069"/>
          <a:ext cx="704236" cy="84868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3340" tIns="53340" rIns="53340" bIns="53340" numCol="1" spcCol="1270" anchor="ctr" anchorCtr="0">
          <a:noAutofit/>
        </a:bodyPr>
        <a:lstStyle/>
        <a:p>
          <a:pPr lvl="0" algn="ctr" defTabSz="622300">
            <a:lnSpc>
              <a:spcPct val="90000"/>
            </a:lnSpc>
            <a:spcBef>
              <a:spcPct val="0"/>
            </a:spcBef>
            <a:spcAft>
              <a:spcPct val="35000"/>
            </a:spcAft>
          </a:pPr>
          <a:r>
            <a:rPr lang="zh-CN" altLang="en-US" sz="1400" kern="1200" dirty="0" smtClean="0"/>
            <a:t>强身份验证（</a:t>
          </a:r>
          <a:r>
            <a:rPr lang="en-US" altLang="zh-CN" sz="1400" kern="1200" dirty="0" smtClean="0"/>
            <a:t>PIV</a:t>
          </a:r>
          <a:r>
            <a:rPr lang="zh-CN" altLang="en-US" sz="1400" kern="1200" dirty="0" smtClean="0"/>
            <a:t>）</a:t>
          </a:r>
          <a:endParaRPr lang="zh-CN" altLang="en-US" sz="1400" kern="1200" dirty="0"/>
        </a:p>
      </dsp:txBody>
      <dsp:txXfrm>
        <a:off x="5818826" y="1888695"/>
        <a:ext cx="662984" cy="807432"/>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5F8C90-E2BE-0244-B548-0C3467B92B3A}">
      <dsp:nvSpPr>
        <dsp:cNvPr id="0" name=""/>
        <dsp:cNvSpPr/>
      </dsp:nvSpPr>
      <dsp:spPr>
        <a:xfrm>
          <a:off x="295870" y="137745"/>
          <a:ext cx="3354191" cy="1208379"/>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09971" tIns="45720" rIns="45720" bIns="45720" numCol="1" spcCol="1270" anchor="t" anchorCtr="0">
          <a:noAutofit/>
        </a:bodyPr>
        <a:lstStyle/>
        <a:p>
          <a:pPr lvl="0" algn="l" defTabSz="533400" rtl="0">
            <a:lnSpc>
              <a:spcPct val="100000"/>
            </a:lnSpc>
            <a:spcBef>
              <a:spcPct val="0"/>
            </a:spcBef>
            <a:spcAft>
              <a:spcPct val="35000"/>
            </a:spcAft>
          </a:pPr>
          <a:r>
            <a:rPr lang="zh-CN" altLang="en-US" sz="1200" kern="1200" dirty="0" smtClean="0">
              <a:latin typeface="Microsoft YaHei" charset="0"/>
              <a:ea typeface="Microsoft YaHei" charset="0"/>
              <a:cs typeface="Microsoft YaHei" charset="0"/>
            </a:rPr>
            <a:t>网络入侵态势呈现门户</a:t>
          </a:r>
          <a:endParaRPr lang="zh-CN" altLang="en-US" sz="1200" kern="1200" dirty="0">
            <a:latin typeface="Microsoft YaHei" charset="0"/>
            <a:ea typeface="Microsoft YaHei" charset="0"/>
            <a:cs typeface="Microsoft YaHei" charset="0"/>
          </a:endParaRPr>
        </a:p>
        <a:p>
          <a:pPr marL="114300" lvl="1" indent="-114300" algn="l" defTabSz="533400" rtl="0">
            <a:lnSpc>
              <a:spcPct val="100000"/>
            </a:lnSpc>
            <a:spcBef>
              <a:spcPct val="0"/>
            </a:spcBef>
            <a:spcAft>
              <a:spcPct val="15000"/>
            </a:spcAft>
            <a:buChar char="••"/>
          </a:pPr>
          <a:r>
            <a:rPr lang="zh-CN" altLang="en-US" sz="1200" kern="1200" dirty="0" smtClean="0">
              <a:latin typeface="Microsoft YaHei" charset="0"/>
              <a:ea typeface="Microsoft YaHei" charset="0"/>
              <a:cs typeface="Microsoft YaHei" charset="0"/>
            </a:rPr>
            <a:t>基于网络入侵分析系统底层的分析数据，做各种各样的可视化展示、报表、查询等功能。</a:t>
          </a:r>
          <a:endParaRPr lang="zh-CN" altLang="en-US" sz="1200" kern="1200" dirty="0">
            <a:latin typeface="Microsoft YaHei" charset="0"/>
            <a:ea typeface="Microsoft YaHei" charset="0"/>
            <a:cs typeface="Microsoft YaHei" charset="0"/>
          </a:endParaRPr>
        </a:p>
      </dsp:txBody>
      <dsp:txXfrm>
        <a:off x="295870" y="137745"/>
        <a:ext cx="3354191" cy="1208379"/>
      </dsp:txXfrm>
    </dsp:sp>
    <dsp:sp modelId="{451ED8BA-A4B6-3F48-83D9-D89B04E52995}">
      <dsp:nvSpPr>
        <dsp:cNvPr id="0" name=""/>
        <dsp:cNvSpPr/>
      </dsp:nvSpPr>
      <dsp:spPr>
        <a:xfrm>
          <a:off x="156112" y="66438"/>
          <a:ext cx="733729" cy="1100594"/>
        </a:xfrm>
        <a:prstGeom prst="rect">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 modelId="{ACBF3B92-6CCE-ED4E-A345-4863226DDD6F}">
      <dsp:nvSpPr>
        <dsp:cNvPr id="0" name=""/>
        <dsp:cNvSpPr/>
      </dsp:nvSpPr>
      <dsp:spPr>
        <a:xfrm>
          <a:off x="295870" y="1617487"/>
          <a:ext cx="3354191" cy="1048184"/>
        </a:xfrm>
        <a:prstGeom prst="rect">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709971" tIns="45720" rIns="45720" bIns="45720" numCol="1" spcCol="1270" anchor="t" anchorCtr="0">
          <a:noAutofit/>
        </a:bodyPr>
        <a:lstStyle/>
        <a:p>
          <a:pPr lvl="0" algn="l" defTabSz="533400" rtl="0">
            <a:lnSpc>
              <a:spcPct val="100000"/>
            </a:lnSpc>
            <a:spcBef>
              <a:spcPct val="0"/>
            </a:spcBef>
            <a:spcAft>
              <a:spcPct val="35000"/>
            </a:spcAft>
          </a:pPr>
          <a:r>
            <a:rPr lang="zh-CN" altLang="en-US" sz="1200" kern="1200" dirty="0" smtClean="0">
              <a:latin typeface="Microsoft YaHei" charset="0"/>
              <a:ea typeface="Microsoft YaHei" charset="0"/>
              <a:cs typeface="Microsoft YaHei" charset="0"/>
            </a:rPr>
            <a:t>网络入侵分析系统</a:t>
          </a:r>
          <a:endParaRPr lang="zh-CN" altLang="en-US" sz="1200" kern="1200" dirty="0">
            <a:latin typeface="Microsoft YaHei" charset="0"/>
            <a:ea typeface="Microsoft YaHei" charset="0"/>
            <a:cs typeface="Microsoft YaHei" charset="0"/>
          </a:endParaRPr>
        </a:p>
        <a:p>
          <a:pPr marL="114300" lvl="1" indent="-114300" algn="l" defTabSz="533400" rtl="0">
            <a:lnSpc>
              <a:spcPct val="100000"/>
            </a:lnSpc>
            <a:spcBef>
              <a:spcPct val="0"/>
            </a:spcBef>
            <a:spcAft>
              <a:spcPct val="15000"/>
            </a:spcAft>
            <a:buChar char="••"/>
          </a:pPr>
          <a:r>
            <a:rPr lang="zh-CN" altLang="en-US" sz="1200" kern="1200" dirty="0" smtClean="0">
              <a:latin typeface="Microsoft YaHei" charset="0"/>
              <a:ea typeface="Microsoft YaHei" charset="0"/>
              <a:cs typeface="Microsoft YaHei" charset="0"/>
            </a:rPr>
            <a:t>对收集到的网络入侵事件进行存储、分析，为上层呈现门户提供数据支撑。</a:t>
          </a:r>
          <a:endParaRPr lang="zh-CN" altLang="en-US" sz="1200" kern="1200" dirty="0">
            <a:latin typeface="Microsoft YaHei" charset="0"/>
            <a:ea typeface="Microsoft YaHei" charset="0"/>
            <a:cs typeface="Microsoft YaHei" charset="0"/>
          </a:endParaRPr>
        </a:p>
      </dsp:txBody>
      <dsp:txXfrm>
        <a:off x="295870" y="1617487"/>
        <a:ext cx="3354191" cy="1048184"/>
      </dsp:txXfrm>
    </dsp:sp>
    <dsp:sp modelId="{6B710E63-54E0-FC42-AAEB-69F29FA24EE4}">
      <dsp:nvSpPr>
        <dsp:cNvPr id="0" name=""/>
        <dsp:cNvSpPr/>
      </dsp:nvSpPr>
      <dsp:spPr>
        <a:xfrm>
          <a:off x="156112" y="1466083"/>
          <a:ext cx="733729" cy="1100594"/>
        </a:xfrm>
        <a:prstGeom prst="rect">
          <a:avLst/>
        </a:prstGeom>
        <a:solidFill>
          <a:schemeClr val="accent1">
            <a:tint val="50000"/>
            <a:hueOff val="0"/>
            <a:satOff val="0"/>
            <a:lumOff val="0"/>
            <a:alphaOff val="0"/>
          </a:schemeClr>
        </a:solidFill>
        <a:ln>
          <a:noFill/>
        </a:ln>
        <a:effectLst>
          <a:outerShdw blurRad="40000" dist="23000" dir="5400000" rotWithShape="0">
            <a:srgbClr val="000000">
              <a:alpha val="35000"/>
            </a:srgbClr>
          </a:outerShdw>
        </a:effectLst>
      </dsp:spPr>
      <dsp:style>
        <a:lnRef idx="0">
          <a:scrgbClr r="0" g="0" b="0"/>
        </a:lnRef>
        <a:fillRef idx="1">
          <a:scrgbClr r="0" g="0" b="0"/>
        </a:fillRef>
        <a:effectRef idx="2">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C8A75F4-ACF5-5340-A9D4-66EB843416F1}">
      <dsp:nvSpPr>
        <dsp:cNvPr id="0" name=""/>
        <dsp:cNvSpPr/>
      </dsp:nvSpPr>
      <dsp:spPr>
        <a:xfrm>
          <a:off x="3524380" y="2119851"/>
          <a:ext cx="1540009" cy="99757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3121013"/>
              <a:satOff val="-3893"/>
              <a:lumOff val="91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rtl="0">
            <a:lnSpc>
              <a:spcPct val="90000"/>
            </a:lnSpc>
            <a:spcBef>
              <a:spcPct val="0"/>
            </a:spcBef>
            <a:spcAft>
              <a:spcPct val="15000"/>
            </a:spcAft>
            <a:buChar char="••"/>
          </a:pPr>
          <a:r>
            <a:rPr lang="zh-CN" altLang="en-US" sz="1200" kern="1200" smtClean="0">
              <a:latin typeface="Microsoft YaHei" charset="0"/>
              <a:ea typeface="Microsoft YaHei" charset="0"/>
              <a:cs typeface="Microsoft YaHei" charset="0"/>
            </a:rPr>
            <a:t>基于攻击链模型进行溯源、预警。</a:t>
          </a:r>
          <a:endParaRPr lang="zh-CN" altLang="en-US" sz="1200" kern="1200">
            <a:latin typeface="Microsoft YaHei" charset="0"/>
            <a:ea typeface="Microsoft YaHei" charset="0"/>
            <a:cs typeface="Microsoft YaHei" charset="0"/>
          </a:endParaRPr>
        </a:p>
      </dsp:txBody>
      <dsp:txXfrm>
        <a:off x="4008297" y="2391159"/>
        <a:ext cx="1034178" cy="704354"/>
      </dsp:txXfrm>
    </dsp:sp>
    <dsp:sp modelId="{F4AF743D-BAD5-0845-9D98-9BF26CF7A26D}">
      <dsp:nvSpPr>
        <dsp:cNvPr id="0" name=""/>
        <dsp:cNvSpPr/>
      </dsp:nvSpPr>
      <dsp:spPr>
        <a:xfrm>
          <a:off x="1011733" y="2119851"/>
          <a:ext cx="1540009" cy="99757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rtl="0">
            <a:lnSpc>
              <a:spcPct val="90000"/>
            </a:lnSpc>
            <a:spcBef>
              <a:spcPct val="0"/>
            </a:spcBef>
            <a:spcAft>
              <a:spcPct val="15000"/>
            </a:spcAft>
            <a:buChar char="••"/>
          </a:pPr>
          <a:r>
            <a:rPr lang="zh-CN" altLang="en-US" sz="1200" kern="1200" smtClean="0">
              <a:latin typeface="Microsoft YaHei" charset="0"/>
              <a:ea typeface="Microsoft YaHei" charset="0"/>
              <a:cs typeface="Microsoft YaHei" charset="0"/>
            </a:rPr>
            <a:t>实现资产与事件的关联分析。</a:t>
          </a:r>
          <a:endParaRPr lang="zh-CN" altLang="en-US" sz="1200" kern="1200">
            <a:latin typeface="Microsoft YaHei" charset="0"/>
            <a:ea typeface="Microsoft YaHei" charset="0"/>
            <a:cs typeface="Microsoft YaHei" charset="0"/>
          </a:endParaRPr>
        </a:p>
      </dsp:txBody>
      <dsp:txXfrm>
        <a:off x="1033647" y="2391159"/>
        <a:ext cx="1034178" cy="704354"/>
      </dsp:txXfrm>
    </dsp:sp>
    <dsp:sp modelId="{58CE8335-D107-2947-B349-557EAD1E614B}">
      <dsp:nvSpPr>
        <dsp:cNvPr id="0" name=""/>
        <dsp:cNvSpPr/>
      </dsp:nvSpPr>
      <dsp:spPr>
        <a:xfrm>
          <a:off x="3524380" y="0"/>
          <a:ext cx="1540009" cy="99757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1560506"/>
              <a:satOff val="-1946"/>
              <a:lumOff val="45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rtl="0">
            <a:lnSpc>
              <a:spcPct val="90000"/>
            </a:lnSpc>
            <a:spcBef>
              <a:spcPct val="0"/>
            </a:spcBef>
            <a:spcAft>
              <a:spcPct val="15000"/>
            </a:spcAft>
            <a:buChar char="••"/>
          </a:pPr>
          <a:r>
            <a:rPr lang="zh-CN" altLang="en-US" sz="1200" kern="1200" dirty="0" smtClean="0">
              <a:latin typeface="Microsoft YaHei" charset="0"/>
              <a:ea typeface="Microsoft YaHei" charset="0"/>
              <a:cs typeface="Microsoft YaHei" charset="0"/>
            </a:rPr>
            <a:t>基于多种日志进行关联分析，分析成对应事件</a:t>
          </a:r>
          <a:endParaRPr lang="zh-CN" altLang="en-US" sz="1200" kern="1200" dirty="0">
            <a:latin typeface="Microsoft YaHei" charset="0"/>
            <a:ea typeface="Microsoft YaHei" charset="0"/>
            <a:cs typeface="Microsoft YaHei" charset="0"/>
          </a:endParaRPr>
        </a:p>
      </dsp:txBody>
      <dsp:txXfrm>
        <a:off x="4008297" y="21914"/>
        <a:ext cx="1034178" cy="704354"/>
      </dsp:txXfrm>
    </dsp:sp>
    <dsp:sp modelId="{A223F6DE-6F10-6641-B472-5C3159F87A43}">
      <dsp:nvSpPr>
        <dsp:cNvPr id="0" name=""/>
        <dsp:cNvSpPr/>
      </dsp:nvSpPr>
      <dsp:spPr>
        <a:xfrm>
          <a:off x="1011733" y="0"/>
          <a:ext cx="1540009" cy="99757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5720" tIns="45720" rIns="45720" bIns="45720" numCol="1" spcCol="1270" anchor="t" anchorCtr="0">
          <a:noAutofit/>
        </a:bodyPr>
        <a:lstStyle/>
        <a:p>
          <a:pPr marL="114300" lvl="1" indent="-114300" algn="l" defTabSz="533400" rtl="0">
            <a:lnSpc>
              <a:spcPct val="90000"/>
            </a:lnSpc>
            <a:spcBef>
              <a:spcPct val="0"/>
            </a:spcBef>
            <a:spcAft>
              <a:spcPct val="15000"/>
            </a:spcAft>
            <a:buChar char="••"/>
          </a:pPr>
          <a:r>
            <a:rPr lang="zh-CN" altLang="en-US" sz="1200" kern="1200" dirty="0" smtClean="0">
              <a:latin typeface="Microsoft YaHei" charset="0"/>
              <a:ea typeface="Microsoft YaHei" charset="0"/>
              <a:cs typeface="Microsoft YaHei" charset="0"/>
            </a:rPr>
            <a:t>同一时间段内相同内容日志进行归并</a:t>
          </a:r>
          <a:endParaRPr lang="zh-CN" altLang="en-US" sz="1200" kern="1200" dirty="0">
            <a:latin typeface="Microsoft YaHei" charset="0"/>
            <a:ea typeface="Microsoft YaHei" charset="0"/>
            <a:cs typeface="Microsoft YaHei" charset="0"/>
          </a:endParaRPr>
        </a:p>
      </dsp:txBody>
      <dsp:txXfrm>
        <a:off x="1033647" y="21914"/>
        <a:ext cx="1034178" cy="704354"/>
      </dsp:txXfrm>
    </dsp:sp>
    <dsp:sp modelId="{52FA2CA7-88B9-F848-AFB2-2738DB63E329}">
      <dsp:nvSpPr>
        <dsp:cNvPr id="0" name=""/>
        <dsp:cNvSpPr/>
      </dsp:nvSpPr>
      <dsp:spPr>
        <a:xfrm>
          <a:off x="1657041" y="177693"/>
          <a:ext cx="1349846" cy="1349846"/>
        </a:xfrm>
        <a:prstGeom prst="pieWedge">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zh-CN" altLang="en-US" sz="1700" kern="1200" dirty="0" smtClean="0">
              <a:latin typeface="Microsoft YaHei" charset="0"/>
              <a:ea typeface="Microsoft YaHei" charset="0"/>
              <a:cs typeface="Microsoft YaHei" charset="0"/>
            </a:rPr>
            <a:t>日志归并</a:t>
          </a:r>
          <a:endParaRPr lang="zh-CN" altLang="en-US" sz="1700" kern="1200" dirty="0">
            <a:latin typeface="Microsoft YaHei" charset="0"/>
            <a:ea typeface="Microsoft YaHei" charset="0"/>
            <a:cs typeface="Microsoft YaHei" charset="0"/>
          </a:endParaRPr>
        </a:p>
      </dsp:txBody>
      <dsp:txXfrm>
        <a:off x="2052402" y="573054"/>
        <a:ext cx="954485" cy="954485"/>
      </dsp:txXfrm>
    </dsp:sp>
    <dsp:sp modelId="{40BA33B5-8D0A-AF47-887B-18831A3628CA}">
      <dsp:nvSpPr>
        <dsp:cNvPr id="0" name=""/>
        <dsp:cNvSpPr/>
      </dsp:nvSpPr>
      <dsp:spPr>
        <a:xfrm rot="5400000">
          <a:off x="3069236" y="177693"/>
          <a:ext cx="1349846" cy="1349846"/>
        </a:xfrm>
        <a:prstGeom prst="pieWedge">
          <a:avLst/>
        </a:prstGeom>
        <a:solidFill>
          <a:schemeClr val="accent2">
            <a:hueOff val="1560506"/>
            <a:satOff val="-1946"/>
            <a:lumOff val="458"/>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zh-CN" altLang="en-US" sz="1700" kern="1200" dirty="0" smtClean="0">
              <a:latin typeface="Microsoft YaHei" charset="0"/>
              <a:ea typeface="Microsoft YaHei" charset="0"/>
              <a:cs typeface="Microsoft YaHei" charset="0"/>
            </a:rPr>
            <a:t>事件理解</a:t>
          </a:r>
          <a:endParaRPr lang="zh-CN" altLang="en-US" sz="1700" kern="1200" dirty="0">
            <a:latin typeface="Microsoft YaHei" charset="0"/>
            <a:ea typeface="Microsoft YaHei" charset="0"/>
            <a:cs typeface="Microsoft YaHei" charset="0"/>
          </a:endParaRPr>
        </a:p>
      </dsp:txBody>
      <dsp:txXfrm rot="-5400000">
        <a:off x="3069236" y="573054"/>
        <a:ext cx="954485" cy="954485"/>
      </dsp:txXfrm>
    </dsp:sp>
    <dsp:sp modelId="{DCE42CAB-757C-534A-A29F-FA8B3DFD7D58}">
      <dsp:nvSpPr>
        <dsp:cNvPr id="0" name=""/>
        <dsp:cNvSpPr/>
      </dsp:nvSpPr>
      <dsp:spPr>
        <a:xfrm rot="10800000">
          <a:off x="3069236" y="1589888"/>
          <a:ext cx="1349846" cy="1349846"/>
        </a:xfrm>
        <a:prstGeom prst="pieWedge">
          <a:avLst/>
        </a:prstGeom>
        <a:solidFill>
          <a:schemeClr val="accent2">
            <a:hueOff val="3121013"/>
            <a:satOff val="-3893"/>
            <a:lumOff val="915"/>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zh-CN" altLang="en-US" sz="1700" kern="1200" dirty="0" smtClean="0">
              <a:latin typeface="Microsoft YaHei" charset="0"/>
              <a:ea typeface="Microsoft YaHei" charset="0"/>
              <a:cs typeface="Microsoft YaHei" charset="0"/>
            </a:rPr>
            <a:t>攻击链预警</a:t>
          </a:r>
          <a:endParaRPr lang="zh-CN" altLang="en-US" sz="1700" kern="1200" dirty="0">
            <a:latin typeface="Microsoft YaHei" charset="0"/>
            <a:ea typeface="Microsoft YaHei" charset="0"/>
            <a:cs typeface="Microsoft YaHei" charset="0"/>
          </a:endParaRPr>
        </a:p>
      </dsp:txBody>
      <dsp:txXfrm rot="10800000">
        <a:off x="3069236" y="1589888"/>
        <a:ext cx="954485" cy="954485"/>
      </dsp:txXfrm>
    </dsp:sp>
    <dsp:sp modelId="{2E298936-6F99-C84D-B0AD-BEC626B8CA5B}">
      <dsp:nvSpPr>
        <dsp:cNvPr id="0" name=""/>
        <dsp:cNvSpPr/>
      </dsp:nvSpPr>
      <dsp:spPr>
        <a:xfrm rot="16200000">
          <a:off x="1657041" y="1589888"/>
          <a:ext cx="1349846" cy="1349846"/>
        </a:xfrm>
        <a:prstGeom prst="pieWedge">
          <a:avLst/>
        </a:prstGeom>
        <a:solidFill>
          <a:schemeClr val="accent2">
            <a:hueOff val="4681519"/>
            <a:satOff val="-5839"/>
            <a:lumOff val="13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20904" tIns="120904" rIns="120904" bIns="120904" numCol="1" spcCol="1270" anchor="ctr" anchorCtr="0">
          <a:noAutofit/>
        </a:bodyPr>
        <a:lstStyle/>
        <a:p>
          <a:pPr lvl="0" algn="ctr" defTabSz="755650" rtl="0">
            <a:lnSpc>
              <a:spcPct val="90000"/>
            </a:lnSpc>
            <a:spcBef>
              <a:spcPct val="0"/>
            </a:spcBef>
            <a:spcAft>
              <a:spcPct val="35000"/>
            </a:spcAft>
          </a:pPr>
          <a:r>
            <a:rPr lang="zh-CN" altLang="en-US" sz="1700" kern="1200" dirty="0" smtClean="0">
              <a:latin typeface="Microsoft YaHei" charset="0"/>
              <a:ea typeface="Microsoft YaHei" charset="0"/>
              <a:cs typeface="Microsoft YaHei" charset="0"/>
            </a:rPr>
            <a:t>资产事件管理</a:t>
          </a:r>
          <a:endParaRPr lang="zh-CN" altLang="en-US" sz="1700" kern="1200" dirty="0">
            <a:latin typeface="Microsoft YaHei" charset="0"/>
            <a:ea typeface="Microsoft YaHei" charset="0"/>
            <a:cs typeface="Microsoft YaHei" charset="0"/>
          </a:endParaRPr>
        </a:p>
      </dsp:txBody>
      <dsp:txXfrm rot="5400000">
        <a:off x="2052402" y="1589888"/>
        <a:ext cx="954485" cy="954485"/>
      </dsp:txXfrm>
    </dsp:sp>
    <dsp:sp modelId="{EFC75B9B-D94E-864C-B2C7-D2ABA5D18B7D}">
      <dsp:nvSpPr>
        <dsp:cNvPr id="0" name=""/>
        <dsp:cNvSpPr/>
      </dsp:nvSpPr>
      <dsp:spPr>
        <a:xfrm>
          <a:off x="2805034" y="1278145"/>
          <a:ext cx="466055" cy="405265"/>
        </a:xfrm>
        <a:prstGeom prst="circularArrow">
          <a:avLst/>
        </a:prstGeom>
        <a:solidFill>
          <a:schemeClr val="accent2">
            <a:tint val="4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 modelId="{C080C2E5-1360-0F4A-9971-29608B5F81C0}">
      <dsp:nvSpPr>
        <dsp:cNvPr id="0" name=""/>
        <dsp:cNvSpPr/>
      </dsp:nvSpPr>
      <dsp:spPr>
        <a:xfrm rot="10800000">
          <a:off x="2805034" y="1434016"/>
          <a:ext cx="466055" cy="405265"/>
        </a:xfrm>
        <a:prstGeom prst="circularArrow">
          <a:avLst/>
        </a:prstGeom>
        <a:solidFill>
          <a:schemeClr val="accent2">
            <a:tint val="40000"/>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B7C952A-7FC7-480D-953A-6DB2467D1D1F}">
      <dsp:nvSpPr>
        <dsp:cNvPr id="0" name=""/>
        <dsp:cNvSpPr/>
      </dsp:nvSpPr>
      <dsp:spPr>
        <a:xfrm>
          <a:off x="497754" y="0"/>
          <a:ext cx="2830374" cy="2830374"/>
        </a:xfrm>
        <a:prstGeom prst="triangle">
          <a:avLst/>
        </a:prstGeom>
        <a:gradFill rotWithShape="0">
          <a:gsLst>
            <a:gs pos="0">
              <a:schemeClr val="accent1">
                <a:alpha val="90000"/>
                <a:hueOff val="0"/>
                <a:satOff val="0"/>
                <a:lumOff val="0"/>
                <a:alphaOff val="0"/>
                <a:tint val="50000"/>
                <a:satMod val="300000"/>
              </a:schemeClr>
            </a:gs>
            <a:gs pos="35000">
              <a:schemeClr val="accent1">
                <a:alpha val="90000"/>
                <a:hueOff val="0"/>
                <a:satOff val="0"/>
                <a:lumOff val="0"/>
                <a:alphaOff val="0"/>
                <a:tint val="37000"/>
                <a:satMod val="300000"/>
              </a:schemeClr>
            </a:gs>
            <a:gs pos="100000">
              <a:schemeClr val="accent1">
                <a:alpha val="90000"/>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sp>
    <dsp:sp modelId="{1400D141-F169-45EF-A325-DC1679E5AFEA}">
      <dsp:nvSpPr>
        <dsp:cNvPr id="0" name=""/>
        <dsp:cNvSpPr/>
      </dsp:nvSpPr>
      <dsp:spPr>
        <a:xfrm>
          <a:off x="1912942" y="283313"/>
          <a:ext cx="1839743" cy="503054"/>
        </a:xfrm>
        <a:prstGeom prst="roundRect">
          <a:avLst/>
        </a:prstGeom>
        <a:solidFill>
          <a:schemeClr val="lt1">
            <a:alpha val="90000"/>
            <a:hueOff val="0"/>
            <a:satOff val="0"/>
            <a:lumOff val="0"/>
            <a:alphaOff val="0"/>
          </a:schemeClr>
        </a:solidFill>
        <a:ln w="9525" cap="flat" cmpd="sng" algn="ctr">
          <a:solidFill>
            <a:schemeClr val="accent1">
              <a:alpha val="9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b="0" kern="1200" dirty="0" smtClean="0">
              <a:latin typeface="Microsoft YaHei" charset="0"/>
              <a:ea typeface="Microsoft YaHei" charset="0"/>
              <a:cs typeface="Microsoft YaHei" charset="0"/>
            </a:rPr>
            <a:t>威胁态势分析：基于</a:t>
          </a:r>
          <a:r>
            <a:rPr lang="zh-CN" altLang="en-US" sz="900" b="1" kern="1200" dirty="0" smtClean="0">
              <a:solidFill>
                <a:srgbClr val="C00000"/>
              </a:solidFill>
              <a:latin typeface="Microsoft YaHei" charset="0"/>
              <a:ea typeface="Microsoft YaHei" charset="0"/>
              <a:cs typeface="Microsoft YaHei" charset="0"/>
            </a:rPr>
            <a:t>威胁计分与事件推理</a:t>
          </a:r>
          <a:r>
            <a:rPr lang="zh-CN" altLang="en-US" sz="900" b="0" kern="1200" dirty="0" smtClean="0">
              <a:latin typeface="Microsoft YaHei" charset="0"/>
              <a:ea typeface="Microsoft YaHei" charset="0"/>
              <a:cs typeface="Microsoft YaHei" charset="0"/>
            </a:rPr>
            <a:t>方法</a:t>
          </a:r>
          <a:endParaRPr lang="zh-CN" altLang="en-US" sz="900" b="0" kern="1200" dirty="0">
            <a:latin typeface="Microsoft YaHei" charset="0"/>
            <a:ea typeface="Microsoft YaHei" charset="0"/>
            <a:cs typeface="Microsoft YaHei" charset="0"/>
          </a:endParaRPr>
        </a:p>
      </dsp:txBody>
      <dsp:txXfrm>
        <a:off x="1937499" y="307870"/>
        <a:ext cx="1790629" cy="453940"/>
      </dsp:txXfrm>
    </dsp:sp>
    <dsp:sp modelId="{8DF7791C-5D25-42D8-A72B-242E1B229193}">
      <dsp:nvSpPr>
        <dsp:cNvPr id="0" name=""/>
        <dsp:cNvSpPr/>
      </dsp:nvSpPr>
      <dsp:spPr>
        <a:xfrm>
          <a:off x="1912942" y="849250"/>
          <a:ext cx="1839743" cy="503054"/>
        </a:xfrm>
        <a:prstGeom prst="roundRect">
          <a:avLst/>
        </a:prstGeom>
        <a:solidFill>
          <a:schemeClr val="lt1">
            <a:alpha val="90000"/>
            <a:hueOff val="0"/>
            <a:satOff val="0"/>
            <a:lumOff val="0"/>
            <a:alphaOff val="0"/>
          </a:schemeClr>
        </a:solidFill>
        <a:ln w="9525" cap="flat" cmpd="sng" algn="ctr">
          <a:solidFill>
            <a:schemeClr val="accent1">
              <a:alpha val="90000"/>
              <a:hueOff val="0"/>
              <a:satOff val="0"/>
              <a:lumOff val="0"/>
              <a:alphaOff val="-13333"/>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latin typeface="Microsoft YaHei" charset="0"/>
              <a:ea typeface="Microsoft YaHei" charset="0"/>
              <a:cs typeface="Microsoft YaHei" charset="0"/>
            </a:rPr>
            <a:t>攻击行为告警：攻击场景建模</a:t>
          </a:r>
          <a:endParaRPr lang="zh-CN" altLang="en-US" sz="900" kern="1200" dirty="0">
            <a:latin typeface="Microsoft YaHei" charset="0"/>
            <a:ea typeface="Microsoft YaHei" charset="0"/>
            <a:cs typeface="Microsoft YaHei" charset="0"/>
          </a:endParaRPr>
        </a:p>
      </dsp:txBody>
      <dsp:txXfrm>
        <a:off x="1937499" y="873807"/>
        <a:ext cx="1790629" cy="453940"/>
      </dsp:txXfrm>
    </dsp:sp>
    <dsp:sp modelId="{562FAEAE-9B30-4CD3-8022-584DA4E8AC62}">
      <dsp:nvSpPr>
        <dsp:cNvPr id="0" name=""/>
        <dsp:cNvSpPr/>
      </dsp:nvSpPr>
      <dsp:spPr>
        <a:xfrm>
          <a:off x="1912942" y="1415187"/>
          <a:ext cx="1839743" cy="503054"/>
        </a:xfrm>
        <a:prstGeom prst="roundRect">
          <a:avLst/>
        </a:prstGeom>
        <a:solidFill>
          <a:schemeClr val="lt1">
            <a:alpha val="90000"/>
            <a:hueOff val="0"/>
            <a:satOff val="0"/>
            <a:lumOff val="0"/>
            <a:alphaOff val="0"/>
          </a:schemeClr>
        </a:solidFill>
        <a:ln w="9525" cap="flat" cmpd="sng" algn="ctr">
          <a:solidFill>
            <a:schemeClr val="accent1">
              <a:alpha val="90000"/>
              <a:hueOff val="0"/>
              <a:satOff val="0"/>
              <a:lumOff val="0"/>
              <a:alphaOff val="-26667"/>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latin typeface="Microsoft YaHei" charset="0"/>
              <a:ea typeface="Microsoft YaHei" charset="0"/>
              <a:cs typeface="Microsoft YaHei" charset="0"/>
            </a:rPr>
            <a:t>归并告警：基于</a:t>
          </a:r>
          <a:r>
            <a:rPr lang="zh-CN" altLang="en-US" sz="900" b="1" kern="1200" dirty="0" smtClean="0">
              <a:solidFill>
                <a:srgbClr val="C00000"/>
              </a:solidFill>
              <a:latin typeface="Microsoft YaHei" charset="0"/>
              <a:ea typeface="Microsoft YaHei" charset="0"/>
              <a:cs typeface="Microsoft YaHei" charset="0"/>
            </a:rPr>
            <a:t>同规则事件</a:t>
          </a:r>
          <a:r>
            <a:rPr lang="zh-CN" altLang="en-US" sz="900" kern="1200" dirty="0" smtClean="0">
              <a:latin typeface="Microsoft YaHei" charset="0"/>
              <a:ea typeface="Microsoft YaHei" charset="0"/>
              <a:cs typeface="Microsoft YaHei" charset="0"/>
            </a:rPr>
            <a:t>的归并</a:t>
          </a:r>
          <a:endParaRPr lang="zh-CN" altLang="en-US" sz="900" kern="1200" dirty="0">
            <a:latin typeface="Microsoft YaHei" charset="0"/>
            <a:ea typeface="Microsoft YaHei" charset="0"/>
            <a:cs typeface="Microsoft YaHei" charset="0"/>
          </a:endParaRPr>
        </a:p>
      </dsp:txBody>
      <dsp:txXfrm>
        <a:off x="1937499" y="1439744"/>
        <a:ext cx="1790629" cy="453940"/>
      </dsp:txXfrm>
    </dsp:sp>
    <dsp:sp modelId="{DB3C7341-7254-4F1A-A0A1-35364B247E3E}">
      <dsp:nvSpPr>
        <dsp:cNvPr id="0" name=""/>
        <dsp:cNvSpPr/>
      </dsp:nvSpPr>
      <dsp:spPr>
        <a:xfrm>
          <a:off x="1912942" y="1981124"/>
          <a:ext cx="1839743" cy="503054"/>
        </a:xfrm>
        <a:prstGeom prst="roundRect">
          <a:avLst/>
        </a:prstGeom>
        <a:solidFill>
          <a:schemeClr val="lt1">
            <a:alpha val="90000"/>
            <a:hueOff val="0"/>
            <a:satOff val="0"/>
            <a:lumOff val="0"/>
            <a:alphaOff val="0"/>
          </a:schemeClr>
        </a:solidFill>
        <a:ln w="9525" cap="flat" cmpd="sng" algn="ctr">
          <a:solidFill>
            <a:schemeClr val="accent1">
              <a:alpha val="90000"/>
              <a:hueOff val="0"/>
              <a:satOff val="0"/>
              <a:lumOff val="0"/>
              <a:alphaOff val="-4000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4290" tIns="34290" rIns="34290" bIns="34290" numCol="1" spcCol="1270" anchor="ctr" anchorCtr="0">
          <a:noAutofit/>
        </a:bodyPr>
        <a:lstStyle/>
        <a:p>
          <a:pPr lvl="0" algn="ctr" defTabSz="400050">
            <a:lnSpc>
              <a:spcPct val="90000"/>
            </a:lnSpc>
            <a:spcBef>
              <a:spcPct val="0"/>
            </a:spcBef>
            <a:spcAft>
              <a:spcPct val="35000"/>
            </a:spcAft>
          </a:pPr>
          <a:r>
            <a:rPr lang="zh-CN" altLang="en-US" sz="900" kern="1200" dirty="0" smtClean="0">
              <a:latin typeface="Microsoft YaHei" charset="0"/>
              <a:ea typeface="Microsoft YaHei" charset="0"/>
              <a:cs typeface="Microsoft YaHei" charset="0"/>
            </a:rPr>
            <a:t>原始告警：基于攻击特征规则告警</a:t>
          </a:r>
          <a:endParaRPr lang="zh-CN" altLang="en-US" sz="900" kern="1200" dirty="0">
            <a:latin typeface="Microsoft YaHei" charset="0"/>
            <a:ea typeface="Microsoft YaHei" charset="0"/>
            <a:cs typeface="Microsoft YaHei" charset="0"/>
          </a:endParaRPr>
        </a:p>
      </dsp:txBody>
      <dsp:txXfrm>
        <a:off x="1937499" y="2005681"/>
        <a:ext cx="1790629" cy="45394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059454-B227-4BD5-8715-903ED354AFBB}">
      <dsp:nvSpPr>
        <dsp:cNvPr id="0" name=""/>
        <dsp:cNvSpPr/>
      </dsp:nvSpPr>
      <dsp:spPr>
        <a:xfrm rot="5400000">
          <a:off x="3858137" y="-1500860"/>
          <a:ext cx="803711" cy="4009405"/>
        </a:xfrm>
        <a:prstGeom prst="round2Same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rtl="0">
            <a:lnSpc>
              <a:spcPct val="90000"/>
            </a:lnSpc>
            <a:spcBef>
              <a:spcPct val="0"/>
            </a:spcBef>
            <a:spcAft>
              <a:spcPct val="15000"/>
            </a:spcAft>
            <a:buChar char="••"/>
          </a:pPr>
          <a:r>
            <a:rPr lang="zh-CN" altLang="en-US" sz="1200" kern="1200" dirty="0" smtClean="0">
              <a:latin typeface="Microsoft YaHei" charset="0"/>
              <a:ea typeface="Microsoft YaHei" charset="0"/>
              <a:cs typeface="Microsoft YaHei" charset="0"/>
            </a:rPr>
            <a:t>静态检测引擎与动态检测引擎结合，分析异常流量，发现</a:t>
          </a:r>
          <a:r>
            <a:rPr lang="en-US" altLang="zh-CN" sz="1200" kern="1200" dirty="0" err="1" smtClean="0">
              <a:latin typeface="Microsoft YaHei" charset="0"/>
              <a:ea typeface="Microsoft YaHei" charset="0"/>
              <a:cs typeface="Microsoft YaHei" charset="0"/>
            </a:rPr>
            <a:t>DDoS</a:t>
          </a:r>
          <a:r>
            <a:rPr lang="zh-CN" altLang="en-US" sz="1200" kern="1200" dirty="0" smtClean="0">
              <a:latin typeface="Microsoft YaHei" charset="0"/>
              <a:ea typeface="Microsoft YaHei" charset="0"/>
              <a:cs typeface="Microsoft YaHei" charset="0"/>
            </a:rPr>
            <a:t>攻击。</a:t>
          </a:r>
          <a:endParaRPr lang="zh-CN" altLang="en-US" sz="1200" kern="1200" dirty="0">
            <a:latin typeface="Microsoft YaHei" charset="0"/>
            <a:ea typeface="Microsoft YaHei" charset="0"/>
            <a:cs typeface="Microsoft YaHei" charset="0"/>
          </a:endParaRPr>
        </a:p>
      </dsp:txBody>
      <dsp:txXfrm rot="-5400000">
        <a:off x="2255290" y="141221"/>
        <a:ext cx="3970171" cy="725243"/>
      </dsp:txXfrm>
    </dsp:sp>
    <dsp:sp modelId="{30EB78BC-6E9C-4BF9-BD1A-832CF78C234E}">
      <dsp:nvSpPr>
        <dsp:cNvPr id="0" name=""/>
        <dsp:cNvSpPr/>
      </dsp:nvSpPr>
      <dsp:spPr>
        <a:xfrm>
          <a:off x="0" y="1522"/>
          <a:ext cx="2255290" cy="1004639"/>
        </a:xfrm>
        <a:prstGeom prst="roundRect">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0"/>
              <a:ea typeface="Microsoft YaHei" charset="0"/>
              <a:cs typeface="Microsoft YaHei" charset="0"/>
            </a:rPr>
            <a:t>流量分析</a:t>
          </a:r>
          <a:endParaRPr lang="zh-CN" altLang="en-US" sz="2400" kern="1200" dirty="0">
            <a:latin typeface="Microsoft YaHei" charset="0"/>
            <a:ea typeface="Microsoft YaHei" charset="0"/>
            <a:cs typeface="Microsoft YaHei" charset="0"/>
          </a:endParaRPr>
        </a:p>
      </dsp:txBody>
      <dsp:txXfrm>
        <a:off x="49042" y="50564"/>
        <a:ext cx="2157206" cy="906555"/>
      </dsp:txXfrm>
    </dsp:sp>
    <dsp:sp modelId="{888D9C24-3182-4789-B4E4-ACF24E3701CB}">
      <dsp:nvSpPr>
        <dsp:cNvPr id="0" name=""/>
        <dsp:cNvSpPr/>
      </dsp:nvSpPr>
      <dsp:spPr>
        <a:xfrm rot="5400000">
          <a:off x="3858137" y="-445988"/>
          <a:ext cx="803711" cy="4009405"/>
        </a:xfrm>
        <a:prstGeom prst="round2SameRect">
          <a:avLst/>
        </a:prstGeom>
        <a:solidFill>
          <a:schemeClr val="accent2">
            <a:tint val="40000"/>
            <a:alpha val="90000"/>
            <a:hueOff val="2512910"/>
            <a:satOff val="-2189"/>
            <a:lumOff val="-3"/>
            <a:alphaOff val="0"/>
          </a:schemeClr>
        </a:solidFill>
        <a:ln w="25400" cap="flat" cmpd="sng" algn="ctr">
          <a:solidFill>
            <a:schemeClr val="accent2">
              <a:tint val="40000"/>
              <a:alpha val="90000"/>
              <a:hueOff val="2512910"/>
              <a:satOff val="-2189"/>
              <a:lumOff val="-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rtl="0">
            <a:lnSpc>
              <a:spcPct val="90000"/>
            </a:lnSpc>
            <a:spcBef>
              <a:spcPct val="0"/>
            </a:spcBef>
            <a:spcAft>
              <a:spcPct val="15000"/>
            </a:spcAft>
            <a:buChar char="••"/>
          </a:pPr>
          <a:r>
            <a:rPr lang="zh-CN" altLang="en-US" sz="1200" kern="1200" dirty="0" smtClean="0">
              <a:latin typeface="Microsoft YaHei" charset="0"/>
              <a:ea typeface="Microsoft YaHei" charset="0"/>
              <a:cs typeface="Microsoft YaHei" charset="0"/>
            </a:rPr>
            <a:t>通过机器学习，学习历史流量数据，形成流量阈值曲线，大幅度降低吴宝路。</a:t>
          </a:r>
          <a:endParaRPr lang="zh-CN" altLang="en-US" sz="1200" kern="1200" dirty="0">
            <a:latin typeface="Microsoft YaHei" charset="0"/>
            <a:ea typeface="Microsoft YaHei" charset="0"/>
            <a:cs typeface="Microsoft YaHei" charset="0"/>
          </a:endParaRPr>
        </a:p>
      </dsp:txBody>
      <dsp:txXfrm rot="-5400000">
        <a:off x="2255290" y="1196093"/>
        <a:ext cx="3970171" cy="725243"/>
      </dsp:txXfrm>
    </dsp:sp>
    <dsp:sp modelId="{0B08C378-4BB5-40B2-A720-D9E352711FB5}">
      <dsp:nvSpPr>
        <dsp:cNvPr id="0" name=""/>
        <dsp:cNvSpPr/>
      </dsp:nvSpPr>
      <dsp:spPr>
        <a:xfrm>
          <a:off x="0" y="1056394"/>
          <a:ext cx="2255290" cy="1004639"/>
        </a:xfrm>
        <a:prstGeom prst="roundRect">
          <a:avLst/>
        </a:prstGeom>
        <a:solidFill>
          <a:schemeClr val="accent2">
            <a:hueOff val="2340759"/>
            <a:satOff val="-2919"/>
            <a:lumOff val="686"/>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0"/>
              <a:ea typeface="Microsoft YaHei" charset="0"/>
              <a:cs typeface="Microsoft YaHei" charset="0"/>
            </a:rPr>
            <a:t>动态监测</a:t>
          </a:r>
          <a:endParaRPr lang="zh-CN" altLang="en-US" sz="2400" kern="1200" dirty="0">
            <a:latin typeface="Microsoft YaHei" charset="0"/>
            <a:ea typeface="Microsoft YaHei" charset="0"/>
            <a:cs typeface="Microsoft YaHei" charset="0"/>
          </a:endParaRPr>
        </a:p>
      </dsp:txBody>
      <dsp:txXfrm>
        <a:off x="49042" y="1105436"/>
        <a:ext cx="2157206" cy="906555"/>
      </dsp:txXfrm>
    </dsp:sp>
    <dsp:sp modelId="{EDBBB879-868F-444F-B008-98DB95C628AB}">
      <dsp:nvSpPr>
        <dsp:cNvPr id="0" name=""/>
        <dsp:cNvSpPr/>
      </dsp:nvSpPr>
      <dsp:spPr>
        <a:xfrm rot="5400000">
          <a:off x="3858137" y="608883"/>
          <a:ext cx="803711" cy="4009405"/>
        </a:xfrm>
        <a:prstGeom prst="round2Same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533400" rtl="0">
            <a:lnSpc>
              <a:spcPct val="90000"/>
            </a:lnSpc>
            <a:spcBef>
              <a:spcPct val="0"/>
            </a:spcBef>
            <a:spcAft>
              <a:spcPct val="15000"/>
            </a:spcAft>
            <a:buChar char="••"/>
          </a:pPr>
          <a:r>
            <a:rPr lang="zh-CN" altLang="en-US" sz="1200" kern="1200" dirty="0" smtClean="0">
              <a:latin typeface="Microsoft YaHei" charset="0"/>
              <a:ea typeface="Microsoft YaHei" charset="0"/>
              <a:cs typeface="Microsoft YaHei" charset="0"/>
            </a:rPr>
            <a:t>实现</a:t>
          </a:r>
          <a:r>
            <a:rPr lang="en-US" altLang="zh-CN" sz="1200" kern="1200" dirty="0" err="1" smtClean="0">
              <a:latin typeface="Microsoft YaHei" charset="0"/>
              <a:ea typeface="Microsoft YaHei" charset="0"/>
              <a:cs typeface="Microsoft YaHei" charset="0"/>
            </a:rPr>
            <a:t>DDoS</a:t>
          </a:r>
          <a:r>
            <a:rPr lang="zh-CN" altLang="en-US" sz="1200" kern="1200" dirty="0" smtClean="0">
              <a:latin typeface="Microsoft YaHei" charset="0"/>
              <a:ea typeface="Microsoft YaHei" charset="0"/>
              <a:cs typeface="Microsoft YaHei" charset="0"/>
            </a:rPr>
            <a:t>攻击事件的可视化，并能够结合资产以攻击地图的形式展示</a:t>
          </a:r>
          <a:r>
            <a:rPr lang="en-US" altLang="zh-CN" sz="1200" kern="1200" dirty="0" err="1" smtClean="0">
              <a:latin typeface="Microsoft YaHei" charset="0"/>
              <a:ea typeface="Microsoft YaHei" charset="0"/>
              <a:cs typeface="Microsoft YaHei" charset="0"/>
            </a:rPr>
            <a:t>DDoS</a:t>
          </a:r>
          <a:r>
            <a:rPr lang="zh-CN" altLang="en-US" sz="1200" kern="1200" dirty="0" smtClean="0">
              <a:latin typeface="Microsoft YaHei" charset="0"/>
              <a:ea typeface="Microsoft YaHei" charset="0"/>
              <a:cs typeface="Microsoft YaHei" charset="0"/>
            </a:rPr>
            <a:t>攻击。</a:t>
          </a:r>
          <a:endParaRPr lang="zh-CN" altLang="en-US" sz="1200" kern="1200" dirty="0">
            <a:latin typeface="Microsoft YaHei" charset="0"/>
            <a:ea typeface="Microsoft YaHei" charset="0"/>
            <a:cs typeface="Microsoft YaHei" charset="0"/>
          </a:endParaRPr>
        </a:p>
      </dsp:txBody>
      <dsp:txXfrm rot="-5400000">
        <a:off x="2255290" y="2250964"/>
        <a:ext cx="3970171" cy="725243"/>
      </dsp:txXfrm>
    </dsp:sp>
    <dsp:sp modelId="{F48C7983-BF53-42B4-A649-4045C24D1385}">
      <dsp:nvSpPr>
        <dsp:cNvPr id="0" name=""/>
        <dsp:cNvSpPr/>
      </dsp:nvSpPr>
      <dsp:spPr>
        <a:xfrm>
          <a:off x="0" y="2111265"/>
          <a:ext cx="2255290" cy="1004639"/>
        </a:xfrm>
        <a:prstGeom prst="roundRect">
          <a:avLst/>
        </a:prstGeom>
        <a:solidFill>
          <a:schemeClr val="accent2">
            <a:hueOff val="4681519"/>
            <a:satOff val="-5839"/>
            <a:lumOff val="1373"/>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rtl="0">
            <a:lnSpc>
              <a:spcPct val="90000"/>
            </a:lnSpc>
            <a:spcBef>
              <a:spcPct val="0"/>
            </a:spcBef>
            <a:spcAft>
              <a:spcPct val="35000"/>
            </a:spcAft>
          </a:pPr>
          <a:r>
            <a:rPr lang="zh-CN" altLang="en-US" sz="2400" kern="1200" dirty="0" smtClean="0">
              <a:latin typeface="Microsoft YaHei" charset="0"/>
              <a:ea typeface="Microsoft YaHei" charset="0"/>
              <a:cs typeface="Microsoft YaHei" charset="0"/>
            </a:rPr>
            <a:t>事件可视化</a:t>
          </a:r>
          <a:endParaRPr lang="zh-CN" altLang="en-US" sz="2400" kern="1200" dirty="0">
            <a:latin typeface="Microsoft YaHei" charset="0"/>
            <a:ea typeface="Microsoft YaHei" charset="0"/>
            <a:cs typeface="Microsoft YaHei" charset="0"/>
          </a:endParaRPr>
        </a:p>
      </dsp:txBody>
      <dsp:txXfrm>
        <a:off x="49042" y="2160307"/>
        <a:ext cx="2157206" cy="90655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26DDD82-B7F9-4A84-879F-5C8B9FACD469}">
      <dsp:nvSpPr>
        <dsp:cNvPr id="0" name=""/>
        <dsp:cNvSpPr/>
      </dsp:nvSpPr>
      <dsp:spPr>
        <a:xfrm>
          <a:off x="3057" y="0"/>
          <a:ext cx="1453797" cy="390744"/>
        </a:xfrm>
        <a:prstGeom prst="rect">
          <a:avLst/>
        </a:prstGeom>
        <a:solidFill>
          <a:schemeClr val="accent2">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zh-CN" altLang="en-US" sz="1400" b="1" kern="1200" dirty="0" smtClean="0">
              <a:latin typeface="微软雅黑" pitchFamily="34" charset="-122"/>
              <a:ea typeface="微软雅黑" pitchFamily="34" charset="-122"/>
              <a:cs typeface="+mn-cs"/>
            </a:rPr>
            <a:t>流量分析</a:t>
          </a:r>
          <a:endParaRPr lang="zh-CN" altLang="en-US" sz="1400" kern="1200" dirty="0">
            <a:latin typeface="微软雅黑" pitchFamily="34" charset="-122"/>
            <a:ea typeface="微软雅黑" pitchFamily="34" charset="-122"/>
            <a:cs typeface="+mn-cs"/>
          </a:endParaRPr>
        </a:p>
      </dsp:txBody>
      <dsp:txXfrm>
        <a:off x="3057" y="0"/>
        <a:ext cx="1453797" cy="390744"/>
      </dsp:txXfrm>
    </dsp:sp>
    <dsp:sp modelId="{12BA4F1F-53C9-441E-B07B-97EFE77AAE03}">
      <dsp:nvSpPr>
        <dsp:cNvPr id="0" name=""/>
        <dsp:cNvSpPr/>
      </dsp:nvSpPr>
      <dsp:spPr>
        <a:xfrm>
          <a:off x="3057" y="390744"/>
          <a:ext cx="1453797" cy="38968"/>
        </a:xfrm>
        <a:prstGeom prst="rect">
          <a:avLst/>
        </a:prstGeom>
        <a:solidFill>
          <a:schemeClr val="accent2">
            <a:tint val="40000"/>
            <a:alpha val="90000"/>
            <a:hueOff val="0"/>
            <a:satOff val="0"/>
            <a:lumOff val="0"/>
            <a:alphaOff val="0"/>
          </a:schemeClr>
        </a:solidFill>
        <a:ln w="254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80000"/>
            </a:lnSpc>
            <a:spcBef>
              <a:spcPct val="0"/>
            </a:spcBef>
            <a:spcAft>
              <a:spcPct val="15000"/>
            </a:spcAft>
            <a:buChar char="••"/>
          </a:pPr>
          <a:r>
            <a:rPr lang="zh-CN" altLang="en-US" sz="1100" kern="1200" dirty="0" smtClean="0">
              <a:latin typeface="微软雅黑" pitchFamily="34" charset="-122"/>
              <a:ea typeface="微软雅黑" pitchFamily="34" charset="-122"/>
              <a:cs typeface="+mn-cs"/>
            </a:rPr>
            <a:t>总流量</a:t>
          </a:r>
        </a:p>
        <a:p>
          <a:pPr marL="57150" lvl="1" indent="-57150" algn="l" defTabSz="488950">
            <a:lnSpc>
              <a:spcPct val="80000"/>
            </a:lnSpc>
            <a:spcBef>
              <a:spcPct val="0"/>
            </a:spcBef>
            <a:spcAft>
              <a:spcPct val="15000"/>
            </a:spcAft>
            <a:buChar char="••"/>
          </a:pPr>
          <a:r>
            <a:rPr lang="en-US" altLang="zh-CN" sz="1100" kern="1200" dirty="0" smtClean="0">
              <a:latin typeface="微软雅黑" pitchFamily="34" charset="-122"/>
              <a:ea typeface="微软雅黑" pitchFamily="34" charset="-122"/>
              <a:cs typeface="+mn-cs"/>
            </a:rPr>
            <a:t>Top N</a:t>
          </a:r>
          <a:r>
            <a:rPr lang="zh-CN" altLang="en-US" sz="1100" kern="1200" dirty="0" smtClean="0">
              <a:latin typeface="微软雅黑" pitchFamily="34" charset="-122"/>
              <a:ea typeface="微软雅黑" pitchFamily="34" charset="-122"/>
              <a:cs typeface="+mn-cs"/>
            </a:rPr>
            <a:t>地址流量</a:t>
          </a:r>
        </a:p>
        <a:p>
          <a:pPr marL="57150" lvl="1" indent="-57150" algn="l" defTabSz="488950">
            <a:lnSpc>
              <a:spcPct val="80000"/>
            </a:lnSpc>
            <a:spcBef>
              <a:spcPct val="0"/>
            </a:spcBef>
            <a:spcAft>
              <a:spcPct val="15000"/>
            </a:spcAft>
            <a:buChar char="••"/>
          </a:pPr>
          <a:r>
            <a:rPr lang="en-US" altLang="zh-CN" sz="1100" kern="1200" dirty="0" smtClean="0">
              <a:latin typeface="微软雅黑" pitchFamily="34" charset="-122"/>
              <a:ea typeface="微软雅黑" pitchFamily="34" charset="-122"/>
              <a:cs typeface="+mn-cs"/>
            </a:rPr>
            <a:t>Top N</a:t>
          </a:r>
          <a:r>
            <a:rPr lang="zh-CN" altLang="en-US" sz="1100" kern="1200" dirty="0" smtClean="0">
              <a:latin typeface="微软雅黑" pitchFamily="34" charset="-122"/>
              <a:ea typeface="微软雅黑" pitchFamily="34" charset="-122"/>
              <a:cs typeface="+mn-cs"/>
            </a:rPr>
            <a:t>应用流量</a:t>
          </a:r>
        </a:p>
        <a:p>
          <a:pPr marL="57150" lvl="1" indent="-57150" algn="l" defTabSz="488950">
            <a:lnSpc>
              <a:spcPct val="80000"/>
            </a:lnSpc>
            <a:spcBef>
              <a:spcPct val="0"/>
            </a:spcBef>
            <a:spcAft>
              <a:spcPct val="15000"/>
            </a:spcAft>
            <a:buChar char="••"/>
          </a:pPr>
          <a:r>
            <a:rPr lang="en-US" altLang="zh-CN" sz="1100" kern="1200" dirty="0" smtClean="0">
              <a:latin typeface="微软雅黑" pitchFamily="34" charset="-122"/>
              <a:ea typeface="微软雅黑" pitchFamily="34" charset="-122"/>
              <a:cs typeface="+mn-cs"/>
            </a:rPr>
            <a:t>Top N</a:t>
          </a:r>
          <a:r>
            <a:rPr lang="zh-CN" altLang="en-US" sz="1100" kern="1200" dirty="0" smtClean="0">
              <a:latin typeface="微软雅黑" pitchFamily="34" charset="-122"/>
              <a:ea typeface="微软雅黑" pitchFamily="34" charset="-122"/>
              <a:cs typeface="+mn-cs"/>
            </a:rPr>
            <a:t>自治域流量</a:t>
          </a:r>
        </a:p>
        <a:p>
          <a:pPr marL="57150" lvl="1" indent="-57150" algn="l" defTabSz="488950">
            <a:lnSpc>
              <a:spcPct val="80000"/>
            </a:lnSpc>
            <a:spcBef>
              <a:spcPct val="0"/>
            </a:spcBef>
            <a:spcAft>
              <a:spcPct val="15000"/>
            </a:spcAft>
            <a:buChar char="••"/>
          </a:pPr>
          <a:r>
            <a:rPr lang="en-US" altLang="zh-CN" sz="1100" kern="1200" dirty="0" smtClean="0">
              <a:latin typeface="微软雅黑" pitchFamily="34" charset="-122"/>
              <a:ea typeface="微软雅黑" pitchFamily="34" charset="-122"/>
              <a:cs typeface="+mn-cs"/>
            </a:rPr>
            <a:t>Top N</a:t>
          </a:r>
          <a:r>
            <a:rPr lang="zh-CN" altLang="en-US" sz="1100" kern="1200" dirty="0" smtClean="0">
              <a:latin typeface="微软雅黑" pitchFamily="34" charset="-122"/>
              <a:ea typeface="微软雅黑" pitchFamily="34" charset="-122"/>
              <a:cs typeface="+mn-cs"/>
            </a:rPr>
            <a:t>协议流量</a:t>
          </a:r>
          <a:endParaRPr lang="en-US" altLang="zh-CN" sz="1100" kern="1200" dirty="0" smtClean="0">
            <a:latin typeface="微软雅黑" pitchFamily="34" charset="-122"/>
            <a:ea typeface="微软雅黑" pitchFamily="34" charset="-122"/>
            <a:cs typeface="+mn-cs"/>
          </a:endParaRPr>
        </a:p>
      </dsp:txBody>
      <dsp:txXfrm>
        <a:off x="3057" y="390744"/>
        <a:ext cx="1453797" cy="38968"/>
      </dsp:txXfrm>
    </dsp:sp>
    <dsp:sp modelId="{6830D37B-05C4-4D03-B3CD-95AA71FC7753}">
      <dsp:nvSpPr>
        <dsp:cNvPr id="0" name=""/>
        <dsp:cNvSpPr/>
      </dsp:nvSpPr>
      <dsp:spPr>
        <a:xfrm>
          <a:off x="1660386" y="0"/>
          <a:ext cx="1453797" cy="390744"/>
        </a:xfrm>
        <a:prstGeom prst="rect">
          <a:avLst/>
        </a:prstGeom>
        <a:solidFill>
          <a:schemeClr val="accent2">
            <a:hueOff val="4681519"/>
            <a:satOff val="-5839"/>
            <a:lumOff val="1373"/>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zh-CN" altLang="en-US" sz="1400" kern="1200" smtClean="0">
              <a:latin typeface="微软雅黑" pitchFamily="34" charset="-122"/>
              <a:ea typeface="微软雅黑" pitchFamily="34" charset="-122"/>
              <a:cs typeface="+mn-cs"/>
            </a:rPr>
            <a:t>异常检测</a:t>
          </a:r>
          <a:endParaRPr lang="en-US" altLang="zh-CN" sz="1400" kern="1200" dirty="0" smtClean="0">
            <a:latin typeface="微软雅黑" pitchFamily="34" charset="-122"/>
            <a:ea typeface="微软雅黑" pitchFamily="34" charset="-122"/>
            <a:cs typeface="+mn-cs"/>
          </a:endParaRPr>
        </a:p>
      </dsp:txBody>
      <dsp:txXfrm>
        <a:off x="1660386" y="0"/>
        <a:ext cx="1453797" cy="390744"/>
      </dsp:txXfrm>
    </dsp:sp>
    <dsp:sp modelId="{D3568B78-5B5C-40EC-8EFD-E815553DBDBE}">
      <dsp:nvSpPr>
        <dsp:cNvPr id="0" name=""/>
        <dsp:cNvSpPr/>
      </dsp:nvSpPr>
      <dsp:spPr>
        <a:xfrm>
          <a:off x="1660386" y="390744"/>
          <a:ext cx="1453797" cy="38968"/>
        </a:xfrm>
        <a:prstGeom prst="rect">
          <a:avLst/>
        </a:prstGeom>
        <a:solidFill>
          <a:schemeClr val="accent2">
            <a:tint val="40000"/>
            <a:alpha val="90000"/>
            <a:hueOff val="5025821"/>
            <a:satOff val="-4378"/>
            <a:lumOff val="-6"/>
            <a:alphaOff val="0"/>
          </a:schemeClr>
        </a:solidFill>
        <a:ln w="25400" cap="flat" cmpd="sng" algn="ctr">
          <a:solidFill>
            <a:schemeClr val="accent2">
              <a:tint val="40000"/>
              <a:alpha val="90000"/>
              <a:hueOff val="5025821"/>
              <a:satOff val="-4378"/>
              <a:lumOff val="-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8674" tIns="58674" rIns="78232" bIns="88011" numCol="1" spcCol="1270" anchor="t" anchorCtr="0">
          <a:noAutofit/>
        </a:bodyPr>
        <a:lstStyle/>
        <a:p>
          <a:pPr marL="57150" lvl="1" indent="-57150" algn="l" defTabSz="488950">
            <a:lnSpc>
              <a:spcPct val="80000"/>
            </a:lnSpc>
            <a:spcBef>
              <a:spcPct val="0"/>
            </a:spcBef>
            <a:spcAft>
              <a:spcPct val="15000"/>
            </a:spcAft>
            <a:buChar char="••"/>
          </a:pPr>
          <a:r>
            <a:rPr lang="en-US" altLang="en-US" sz="1100" kern="1200" dirty="0" err="1" smtClean="0">
              <a:latin typeface="微软雅黑" pitchFamily="34" charset="-122"/>
              <a:ea typeface="微软雅黑" pitchFamily="34" charset="-122"/>
              <a:cs typeface="+mn-cs"/>
            </a:rPr>
            <a:t>DDoS</a:t>
          </a:r>
          <a:r>
            <a:rPr lang="zh-CN" altLang="en-US" sz="1100" kern="1200" dirty="0" smtClean="0">
              <a:latin typeface="微软雅黑" pitchFamily="34" charset="-122"/>
              <a:ea typeface="微软雅黑" pitchFamily="34" charset="-122"/>
              <a:cs typeface="+mn-cs"/>
            </a:rPr>
            <a:t>攻击</a:t>
          </a:r>
          <a:endParaRPr lang="zh-CN" altLang="en-US" sz="1100" kern="1200" dirty="0">
            <a:latin typeface="微软雅黑" pitchFamily="34" charset="-122"/>
            <a:ea typeface="微软雅黑" pitchFamily="34" charset="-122"/>
            <a:cs typeface="+mn-cs"/>
          </a:endParaRPr>
        </a:p>
        <a:p>
          <a:pPr marL="57150" lvl="1" indent="-57150" algn="l" defTabSz="488950">
            <a:lnSpc>
              <a:spcPct val="80000"/>
            </a:lnSpc>
            <a:spcBef>
              <a:spcPct val="0"/>
            </a:spcBef>
            <a:spcAft>
              <a:spcPct val="15000"/>
            </a:spcAft>
            <a:buChar char="••"/>
          </a:pPr>
          <a:r>
            <a:rPr lang="en-US" altLang="zh-CN" sz="1100" kern="1200" dirty="0" err="1" smtClean="0">
              <a:latin typeface="微软雅黑" pitchFamily="34" charset="-122"/>
              <a:ea typeface="微软雅黑" pitchFamily="34" charset="-122"/>
              <a:cs typeface="+mn-cs"/>
            </a:rPr>
            <a:t>Syn</a:t>
          </a:r>
          <a:r>
            <a:rPr lang="en-US" altLang="zh-CN" sz="1100" kern="1200" dirty="0" smtClean="0">
              <a:latin typeface="微软雅黑" pitchFamily="34" charset="-122"/>
              <a:ea typeface="微软雅黑" pitchFamily="34" charset="-122"/>
              <a:cs typeface="+mn-cs"/>
            </a:rPr>
            <a:t> flood</a:t>
          </a:r>
          <a:endParaRPr lang="zh-CN" altLang="en-US" sz="1100" kern="1200" dirty="0">
            <a:latin typeface="微软雅黑" pitchFamily="34" charset="-122"/>
            <a:ea typeface="微软雅黑" pitchFamily="34" charset="-122"/>
            <a:cs typeface="+mn-cs"/>
          </a:endParaRPr>
        </a:p>
        <a:p>
          <a:pPr marL="57150" lvl="1" indent="-57150" algn="l" defTabSz="488950">
            <a:lnSpc>
              <a:spcPct val="80000"/>
            </a:lnSpc>
            <a:spcBef>
              <a:spcPct val="0"/>
            </a:spcBef>
            <a:spcAft>
              <a:spcPct val="15000"/>
            </a:spcAft>
            <a:buChar char="••"/>
          </a:pPr>
          <a:r>
            <a:rPr lang="en-US" altLang="zh-CN" sz="1100" kern="1200" dirty="0" smtClean="0">
              <a:latin typeface="微软雅黑" pitchFamily="34" charset="-122"/>
              <a:ea typeface="微软雅黑" pitchFamily="34" charset="-122"/>
              <a:cs typeface="+mn-cs"/>
            </a:rPr>
            <a:t>UDP flood</a:t>
          </a:r>
          <a:endParaRPr lang="zh-CN" altLang="en-US" sz="1100" kern="1200" dirty="0">
            <a:latin typeface="微软雅黑" pitchFamily="34" charset="-122"/>
            <a:ea typeface="微软雅黑" pitchFamily="34" charset="-122"/>
            <a:cs typeface="+mn-cs"/>
          </a:endParaRPr>
        </a:p>
        <a:p>
          <a:pPr marL="57150" lvl="1" indent="-57150" algn="l" defTabSz="488950">
            <a:lnSpc>
              <a:spcPct val="80000"/>
            </a:lnSpc>
            <a:spcBef>
              <a:spcPct val="0"/>
            </a:spcBef>
            <a:spcAft>
              <a:spcPct val="15000"/>
            </a:spcAft>
            <a:buChar char="••"/>
          </a:pPr>
          <a:r>
            <a:rPr lang="en-US" altLang="zh-CN" sz="1100" kern="1200" dirty="0" smtClean="0">
              <a:latin typeface="微软雅黑" pitchFamily="34" charset="-122"/>
              <a:ea typeface="微软雅黑" pitchFamily="34" charset="-122"/>
              <a:cs typeface="+mn-cs"/>
            </a:rPr>
            <a:t>DNS flood</a:t>
          </a:r>
          <a:endParaRPr lang="zh-CN" altLang="en-US" sz="1100" kern="1200" dirty="0">
            <a:latin typeface="微软雅黑" pitchFamily="34" charset="-122"/>
            <a:ea typeface="微软雅黑" pitchFamily="34" charset="-122"/>
            <a:cs typeface="+mn-cs"/>
          </a:endParaRPr>
        </a:p>
        <a:p>
          <a:pPr marL="57150" lvl="1" indent="-57150" algn="l" defTabSz="488950">
            <a:lnSpc>
              <a:spcPct val="80000"/>
            </a:lnSpc>
            <a:spcBef>
              <a:spcPct val="0"/>
            </a:spcBef>
            <a:spcAft>
              <a:spcPct val="15000"/>
            </a:spcAft>
            <a:buChar char="••"/>
          </a:pPr>
          <a:r>
            <a:rPr lang="en-US" altLang="zh-CN" sz="1100" kern="1200" dirty="0" err="1" smtClean="0">
              <a:latin typeface="微软雅黑" pitchFamily="34" charset="-122"/>
              <a:ea typeface="微软雅黑" pitchFamily="34" charset="-122"/>
              <a:cs typeface="+mn-cs"/>
            </a:rPr>
            <a:t>Icmp</a:t>
          </a:r>
          <a:r>
            <a:rPr lang="en-US" altLang="zh-CN" sz="1100" kern="1200" dirty="0" smtClean="0">
              <a:latin typeface="微软雅黑" pitchFamily="34" charset="-122"/>
              <a:ea typeface="微软雅黑" pitchFamily="34" charset="-122"/>
              <a:cs typeface="+mn-cs"/>
            </a:rPr>
            <a:t> flood</a:t>
          </a:r>
          <a:endParaRPr lang="zh-CN" altLang="en-US" sz="1100" kern="1200" dirty="0">
            <a:latin typeface="微软雅黑" pitchFamily="34" charset="-122"/>
            <a:ea typeface="微软雅黑" pitchFamily="34" charset="-122"/>
            <a:cs typeface="+mn-cs"/>
          </a:endParaRPr>
        </a:p>
      </dsp:txBody>
      <dsp:txXfrm>
        <a:off x="1660386" y="390744"/>
        <a:ext cx="1453797" cy="38968"/>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C3E678-34B9-4476-982C-0A3FA0D42216}">
      <dsp:nvSpPr>
        <dsp:cNvPr id="0" name=""/>
        <dsp:cNvSpPr/>
      </dsp:nvSpPr>
      <dsp:spPr>
        <a:xfrm rot="5400000">
          <a:off x="2469809" y="-823087"/>
          <a:ext cx="866128" cy="2732116"/>
        </a:xfrm>
        <a:prstGeom prst="round2SameRect">
          <a:avLst/>
        </a:prstGeom>
        <a:solidFill>
          <a:schemeClr val="bg1">
            <a:lumMod val="95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100000"/>
            </a:lnSpc>
            <a:spcBef>
              <a:spcPct val="0"/>
            </a:spcBef>
            <a:spcAft>
              <a:spcPct val="15000"/>
            </a:spcAft>
            <a:buChar char="••"/>
          </a:pPr>
          <a:r>
            <a:rPr lang="en-US" altLang="zh-CN" sz="1100" b="0" kern="1200" dirty="0" smtClean="0">
              <a:latin typeface="微软雅黑" panose="020B0503020204020204" pitchFamily="34" charset="-122"/>
              <a:ea typeface="微软雅黑" panose="020B0503020204020204" pitchFamily="34" charset="-122"/>
            </a:rPr>
            <a:t>Web</a:t>
          </a:r>
          <a:r>
            <a:rPr lang="zh-CN" altLang="zh-CN" sz="1100" b="0" kern="1200" dirty="0" smtClean="0">
              <a:latin typeface="微软雅黑" panose="020B0503020204020204" pitchFamily="34" charset="-122"/>
              <a:ea typeface="微软雅黑" panose="020B0503020204020204" pitchFamily="34" charset="-122"/>
            </a:rPr>
            <a:t>漏洞</a:t>
          </a:r>
          <a:r>
            <a:rPr lang="zh-CN" altLang="en-US" sz="1100" b="0" kern="1200" dirty="0" smtClean="0">
              <a:latin typeface="微软雅黑" panose="020B0503020204020204" pitchFamily="34" charset="-122"/>
              <a:ea typeface="微软雅黑" panose="020B0503020204020204" pitchFamily="34" charset="-122"/>
            </a:rPr>
            <a:t>事前发现</a:t>
          </a:r>
          <a:endParaRPr lang="zh-CN" altLang="en-US" sz="1100" b="0" kern="1200" dirty="0">
            <a:latin typeface="微软雅黑" panose="020B0503020204020204" pitchFamily="34" charset="-122"/>
            <a:ea typeface="微软雅黑" panose="020B0503020204020204" pitchFamily="34" charset="-122"/>
          </a:endParaRPr>
        </a:p>
        <a:p>
          <a:pPr marL="57150" lvl="1" indent="-57150" algn="l" defTabSz="488950">
            <a:lnSpc>
              <a:spcPct val="100000"/>
            </a:lnSpc>
            <a:spcBef>
              <a:spcPct val="0"/>
            </a:spcBef>
            <a:spcAft>
              <a:spcPct val="15000"/>
            </a:spcAft>
            <a:buChar char="••"/>
          </a:pPr>
          <a:r>
            <a:rPr lang="zh-CN" altLang="en-US" sz="1100" b="0" kern="1200" dirty="0" smtClean="0">
              <a:latin typeface="微软雅黑" panose="020B0503020204020204" pitchFamily="34" charset="-122"/>
              <a:ea typeface="微软雅黑" panose="020B0503020204020204" pitchFamily="34" charset="-122"/>
            </a:rPr>
            <a:t>挂马、篡改、</a:t>
          </a:r>
          <a:r>
            <a:rPr lang="zh-CN" altLang="zh-CN" sz="1100" b="0" kern="1200" dirty="0" smtClean="0">
              <a:latin typeface="微软雅黑" panose="020B0503020204020204" pitchFamily="34" charset="-122"/>
              <a:ea typeface="微软雅黑" panose="020B0503020204020204" pitchFamily="34" charset="-122"/>
            </a:rPr>
            <a:t>敏感内容</a:t>
          </a:r>
          <a:r>
            <a:rPr lang="zh-CN" altLang="en-US" sz="1100" b="0" kern="1200" dirty="0" smtClean="0">
              <a:latin typeface="微软雅黑" panose="020B0503020204020204" pitchFamily="34" charset="-122"/>
              <a:ea typeface="微软雅黑" panose="020B0503020204020204" pitchFamily="34" charset="-122"/>
            </a:rPr>
            <a:t>、域名</a:t>
          </a:r>
          <a:r>
            <a:rPr lang="en-US" altLang="zh-CN" sz="1100" b="0" kern="1200" dirty="0" smtClean="0">
              <a:latin typeface="微软雅黑" panose="020B0503020204020204" pitchFamily="34" charset="-122"/>
              <a:ea typeface="微软雅黑" panose="020B0503020204020204" pitchFamily="34" charset="-122"/>
            </a:rPr>
            <a:t>DNS</a:t>
          </a:r>
          <a:r>
            <a:rPr lang="zh-CN" altLang="en-US" sz="1100" b="0" kern="1200" dirty="0" smtClean="0">
              <a:latin typeface="微软雅黑" panose="020B0503020204020204" pitchFamily="34" charset="-122"/>
              <a:ea typeface="微软雅黑" panose="020B0503020204020204" pitchFamily="34" charset="-122"/>
            </a:rPr>
            <a:t>、平稳度分析</a:t>
          </a:r>
          <a:endParaRPr lang="zh-CN" altLang="en-US" sz="1100" b="0" kern="1200" dirty="0">
            <a:latin typeface="微软雅黑" panose="020B0503020204020204" pitchFamily="34" charset="-122"/>
            <a:ea typeface="微软雅黑" panose="020B0503020204020204" pitchFamily="34" charset="-122"/>
          </a:endParaRPr>
        </a:p>
      </dsp:txBody>
      <dsp:txXfrm rot="-5400000">
        <a:off x="1536816" y="152187"/>
        <a:ext cx="2689835" cy="781566"/>
      </dsp:txXfrm>
    </dsp:sp>
    <dsp:sp modelId="{291A8FD8-DEB9-4030-8E41-A597D944E07E}">
      <dsp:nvSpPr>
        <dsp:cNvPr id="0" name=""/>
        <dsp:cNvSpPr/>
      </dsp:nvSpPr>
      <dsp:spPr>
        <a:xfrm>
          <a:off x="0" y="1640"/>
          <a:ext cx="1536815" cy="1082660"/>
        </a:xfrm>
        <a:prstGeom prst="roundRect">
          <a:avLst/>
        </a:prstGeom>
        <a:solidFill>
          <a:srgbClr val="2E7AD2"/>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b="0" kern="1200" dirty="0" smtClean="0">
              <a:latin typeface="微软雅黑" panose="020B0503020204020204" pitchFamily="34" charset="-122"/>
              <a:ea typeface="微软雅黑" panose="020B0503020204020204" pitchFamily="34" charset="-122"/>
            </a:rPr>
            <a:t>多维监控</a:t>
          </a:r>
          <a:endParaRPr lang="zh-CN" altLang="en-US" sz="2400" b="0" kern="1200" dirty="0">
            <a:latin typeface="微软雅黑" panose="020B0503020204020204" pitchFamily="34" charset="-122"/>
            <a:ea typeface="微软雅黑" panose="020B0503020204020204" pitchFamily="34" charset="-122"/>
          </a:endParaRPr>
        </a:p>
      </dsp:txBody>
      <dsp:txXfrm>
        <a:off x="52851" y="54491"/>
        <a:ext cx="1431113" cy="976958"/>
      </dsp:txXfrm>
    </dsp:sp>
    <dsp:sp modelId="{96EE5F5C-A32B-43DF-A17A-982DC90C645F}">
      <dsp:nvSpPr>
        <dsp:cNvPr id="0" name=""/>
        <dsp:cNvSpPr/>
      </dsp:nvSpPr>
      <dsp:spPr>
        <a:xfrm rot="5400000">
          <a:off x="2469809" y="313705"/>
          <a:ext cx="866128" cy="2732116"/>
        </a:xfrm>
        <a:prstGeom prst="round2SameRect">
          <a:avLst/>
        </a:prstGeom>
        <a:solidFill>
          <a:schemeClr val="bg1">
            <a:lumMod val="95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100000"/>
            </a:lnSpc>
            <a:spcBef>
              <a:spcPct val="0"/>
            </a:spcBef>
            <a:spcAft>
              <a:spcPct val="15000"/>
            </a:spcAft>
            <a:buChar char="••"/>
          </a:pPr>
          <a:r>
            <a:rPr lang="zh-CN" altLang="en-US" sz="1100" b="0" kern="1200" dirty="0" smtClean="0">
              <a:latin typeface="微软雅黑" panose="020B0503020204020204" pitchFamily="34" charset="-122"/>
              <a:ea typeface="微软雅黑" panose="020B0503020204020204" pitchFamily="34" charset="-122"/>
            </a:rPr>
            <a:t>实时安全监测</a:t>
          </a:r>
          <a:endParaRPr lang="zh-CN" altLang="en-US" sz="1100" b="0" kern="1200" dirty="0">
            <a:latin typeface="微软雅黑" panose="020B0503020204020204" pitchFamily="34" charset="-122"/>
            <a:ea typeface="微软雅黑" panose="020B0503020204020204" pitchFamily="34" charset="-122"/>
          </a:endParaRPr>
        </a:p>
        <a:p>
          <a:pPr marL="57150" lvl="1" indent="-57150" algn="l" defTabSz="488950">
            <a:lnSpc>
              <a:spcPct val="100000"/>
            </a:lnSpc>
            <a:spcBef>
              <a:spcPct val="0"/>
            </a:spcBef>
            <a:spcAft>
              <a:spcPct val="15000"/>
            </a:spcAft>
            <a:buChar char="••"/>
          </a:pPr>
          <a:r>
            <a:rPr lang="zh-CN" altLang="en-US" sz="1100" b="0" kern="1200" dirty="0" smtClean="0">
              <a:latin typeface="微软雅黑" panose="020B0503020204020204" pitchFamily="34" charset="-122"/>
              <a:ea typeface="微软雅黑" panose="020B0503020204020204" pitchFamily="34" charset="-122"/>
            </a:rPr>
            <a:t>灵活的监控策略</a:t>
          </a:r>
          <a:endParaRPr lang="zh-CN" altLang="en-US" sz="1100" b="0" kern="1200" dirty="0">
            <a:latin typeface="微软雅黑" panose="020B0503020204020204" pitchFamily="34" charset="-122"/>
            <a:ea typeface="微软雅黑" panose="020B0503020204020204" pitchFamily="34" charset="-122"/>
          </a:endParaRPr>
        </a:p>
        <a:p>
          <a:pPr marL="57150" lvl="1" indent="-57150" algn="l" defTabSz="488950">
            <a:lnSpc>
              <a:spcPct val="100000"/>
            </a:lnSpc>
            <a:spcBef>
              <a:spcPct val="0"/>
            </a:spcBef>
            <a:spcAft>
              <a:spcPct val="15000"/>
            </a:spcAft>
            <a:buChar char="••"/>
          </a:pPr>
          <a:r>
            <a:rPr lang="zh-CN" altLang="en-US" sz="1100" b="0" kern="1200" dirty="0" smtClean="0">
              <a:latin typeface="微软雅黑" panose="020B0503020204020204" pitchFamily="34" charset="-122"/>
              <a:ea typeface="微软雅黑" panose="020B0503020204020204" pitchFamily="34" charset="-122"/>
            </a:rPr>
            <a:t>高频率的自动监测</a:t>
          </a:r>
          <a:endParaRPr lang="zh-CN" altLang="en-US" sz="1100" b="0" kern="1200" dirty="0">
            <a:latin typeface="微软雅黑" panose="020B0503020204020204" pitchFamily="34" charset="-122"/>
            <a:ea typeface="微软雅黑" panose="020B0503020204020204" pitchFamily="34" charset="-122"/>
          </a:endParaRPr>
        </a:p>
      </dsp:txBody>
      <dsp:txXfrm rot="-5400000">
        <a:off x="1536816" y="1288980"/>
        <a:ext cx="2689835" cy="781566"/>
      </dsp:txXfrm>
    </dsp:sp>
    <dsp:sp modelId="{1D5334B0-94AB-4F1A-A260-83023EBBE74F}">
      <dsp:nvSpPr>
        <dsp:cNvPr id="0" name=""/>
        <dsp:cNvSpPr/>
      </dsp:nvSpPr>
      <dsp:spPr>
        <a:xfrm>
          <a:off x="0" y="1138433"/>
          <a:ext cx="1536815" cy="1082660"/>
        </a:xfrm>
        <a:prstGeom prst="roundRect">
          <a:avLst/>
        </a:prstGeom>
        <a:solidFill>
          <a:srgbClr val="3DAAED"/>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b="0" kern="1200" dirty="0" smtClean="0">
              <a:latin typeface="微软雅黑" panose="020B0503020204020204" pitchFamily="34" charset="-122"/>
              <a:ea typeface="微软雅黑" panose="020B0503020204020204" pitchFamily="34" charset="-122"/>
            </a:rPr>
            <a:t>持续监控</a:t>
          </a:r>
          <a:endParaRPr lang="zh-CN" altLang="en-US" sz="2400" b="0" kern="1200" dirty="0">
            <a:latin typeface="微软雅黑" panose="020B0503020204020204" pitchFamily="34" charset="-122"/>
            <a:ea typeface="微软雅黑" panose="020B0503020204020204" pitchFamily="34" charset="-122"/>
          </a:endParaRPr>
        </a:p>
      </dsp:txBody>
      <dsp:txXfrm>
        <a:off x="52851" y="1191284"/>
        <a:ext cx="1431113" cy="976958"/>
      </dsp:txXfrm>
    </dsp:sp>
    <dsp:sp modelId="{1A586B34-BC54-4950-8D91-D7917E24A2BB}">
      <dsp:nvSpPr>
        <dsp:cNvPr id="0" name=""/>
        <dsp:cNvSpPr/>
      </dsp:nvSpPr>
      <dsp:spPr>
        <a:xfrm rot="5400000">
          <a:off x="2469809" y="1450498"/>
          <a:ext cx="866128" cy="2732116"/>
        </a:xfrm>
        <a:prstGeom prst="round2SameRect">
          <a:avLst/>
        </a:prstGeom>
        <a:solidFill>
          <a:schemeClr val="bg1">
            <a:lumMod val="95000"/>
            <a:alpha val="90000"/>
          </a:schemeClr>
        </a:solidFill>
        <a:ln w="25400" cap="flat" cmpd="sng" algn="ctr">
          <a:no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57150" lvl="1" indent="-57150" algn="l" defTabSz="488950">
            <a:lnSpc>
              <a:spcPct val="100000"/>
            </a:lnSpc>
            <a:spcBef>
              <a:spcPct val="0"/>
            </a:spcBef>
            <a:spcAft>
              <a:spcPct val="15000"/>
            </a:spcAft>
            <a:buChar char="••"/>
          </a:pPr>
          <a:r>
            <a:rPr lang="zh-CN" altLang="en-US" sz="1100" b="0" kern="1200" dirty="0" smtClean="0">
              <a:latin typeface="微软雅黑" panose="020B0503020204020204" pitchFamily="34" charset="-122"/>
              <a:ea typeface="微软雅黑" panose="020B0503020204020204" pitchFamily="34" charset="-122"/>
            </a:rPr>
            <a:t>专业安全风险计分</a:t>
          </a:r>
          <a:endParaRPr lang="zh-CN" altLang="en-US" sz="1100" b="0" kern="1200" dirty="0">
            <a:latin typeface="微软雅黑" panose="020B0503020204020204" pitchFamily="34" charset="-122"/>
            <a:ea typeface="微软雅黑" panose="020B0503020204020204" pitchFamily="34" charset="-122"/>
          </a:endParaRPr>
        </a:p>
        <a:p>
          <a:pPr marL="57150" lvl="1" indent="-57150" algn="l" defTabSz="488950">
            <a:lnSpc>
              <a:spcPct val="100000"/>
            </a:lnSpc>
            <a:spcBef>
              <a:spcPct val="0"/>
            </a:spcBef>
            <a:spcAft>
              <a:spcPct val="15000"/>
            </a:spcAft>
            <a:buChar char="••"/>
          </a:pPr>
          <a:r>
            <a:rPr lang="zh-CN" altLang="en-US" sz="1100" b="0" kern="1200" dirty="0" smtClean="0">
              <a:latin typeface="微软雅黑" panose="020B0503020204020204" pitchFamily="34" charset="-122"/>
              <a:ea typeface="微软雅黑" panose="020B0503020204020204" pitchFamily="34" charset="-122"/>
            </a:rPr>
            <a:t>以站点资产为核心</a:t>
          </a:r>
          <a:endParaRPr lang="zh-CN" altLang="en-US" sz="1100" b="0" kern="1200" dirty="0">
            <a:latin typeface="微软雅黑" panose="020B0503020204020204" pitchFamily="34" charset="-122"/>
            <a:ea typeface="微软雅黑" panose="020B0503020204020204" pitchFamily="34" charset="-122"/>
          </a:endParaRPr>
        </a:p>
        <a:p>
          <a:pPr marL="57150" lvl="1" indent="-57150" algn="l" defTabSz="488950">
            <a:lnSpc>
              <a:spcPct val="100000"/>
            </a:lnSpc>
            <a:spcBef>
              <a:spcPct val="0"/>
            </a:spcBef>
            <a:spcAft>
              <a:spcPct val="15000"/>
            </a:spcAft>
            <a:buChar char="••"/>
          </a:pPr>
          <a:r>
            <a:rPr lang="zh-CN" altLang="en-US" sz="1100" b="0" kern="1200" dirty="0" smtClean="0">
              <a:latin typeface="微软雅黑" panose="020B0503020204020204" pitchFamily="34" charset="-122"/>
              <a:ea typeface="微软雅黑" panose="020B0503020204020204" pitchFamily="34" charset="-122"/>
            </a:rPr>
            <a:t>多视角监测报表</a:t>
          </a:r>
          <a:endParaRPr lang="zh-CN" altLang="en-US" sz="1100" b="0" kern="1200" dirty="0">
            <a:latin typeface="微软雅黑" panose="020B0503020204020204" pitchFamily="34" charset="-122"/>
            <a:ea typeface="微软雅黑" panose="020B0503020204020204" pitchFamily="34" charset="-122"/>
          </a:endParaRPr>
        </a:p>
      </dsp:txBody>
      <dsp:txXfrm rot="-5400000">
        <a:off x="1536816" y="2425773"/>
        <a:ext cx="2689835" cy="781566"/>
      </dsp:txXfrm>
    </dsp:sp>
    <dsp:sp modelId="{4B97A665-C919-4E96-AF00-6BCA27E12D18}">
      <dsp:nvSpPr>
        <dsp:cNvPr id="0" name=""/>
        <dsp:cNvSpPr/>
      </dsp:nvSpPr>
      <dsp:spPr>
        <a:xfrm>
          <a:off x="0" y="2275226"/>
          <a:ext cx="1536815" cy="1082660"/>
        </a:xfrm>
        <a:prstGeom prst="roundRect">
          <a:avLst/>
        </a:prstGeom>
        <a:solidFill>
          <a:srgbClr val="4BCA73"/>
        </a:solidFill>
        <a:ln w="25400" cap="flat" cmpd="sng" algn="ctr">
          <a:no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45720" rIns="91440" bIns="45720" numCol="1" spcCol="1270" anchor="ctr" anchorCtr="0">
          <a:noAutofit/>
        </a:bodyPr>
        <a:lstStyle/>
        <a:p>
          <a:pPr lvl="0" algn="ctr" defTabSz="1066800">
            <a:lnSpc>
              <a:spcPct val="90000"/>
            </a:lnSpc>
            <a:spcBef>
              <a:spcPct val="0"/>
            </a:spcBef>
            <a:spcAft>
              <a:spcPct val="35000"/>
            </a:spcAft>
          </a:pPr>
          <a:r>
            <a:rPr lang="zh-CN" altLang="en-US" sz="2400" b="0" kern="1200" dirty="0" smtClean="0">
              <a:latin typeface="微软雅黑" panose="020B0503020204020204" pitchFamily="34" charset="-122"/>
              <a:ea typeface="微软雅黑" panose="020B0503020204020204" pitchFamily="34" charset="-122"/>
            </a:rPr>
            <a:t>风险评估</a:t>
          </a:r>
          <a:endParaRPr lang="zh-CN" altLang="en-US" sz="2400" b="0" kern="1200" dirty="0">
            <a:latin typeface="微软雅黑" panose="020B0503020204020204" pitchFamily="34" charset="-122"/>
            <a:ea typeface="微软雅黑" panose="020B0503020204020204" pitchFamily="34" charset="-122"/>
          </a:endParaRPr>
        </a:p>
      </dsp:txBody>
      <dsp:txXfrm>
        <a:off x="52851" y="2328077"/>
        <a:ext cx="1431113" cy="976958"/>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9E7D3B2-0CD2-4D4F-B12A-EB64D0B067BF}">
      <dsp:nvSpPr>
        <dsp:cNvPr id="0" name=""/>
        <dsp:cNvSpPr/>
      </dsp:nvSpPr>
      <dsp:spPr>
        <a:xfrm>
          <a:off x="668913" y="160510"/>
          <a:ext cx="2391522" cy="2391522"/>
        </a:xfrm>
        <a:prstGeom prst="pie">
          <a:avLst>
            <a:gd name="adj1" fmla="val 16200000"/>
            <a:gd name="adj2" fmla="val 1980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rPr>
            <a:t>漏洞扫描</a:t>
          </a:r>
          <a:endParaRPr lang="zh-CN" altLang="en-US" sz="1400" kern="1200" dirty="0">
            <a:latin typeface="微软雅黑" panose="020B0503020204020204" pitchFamily="34" charset="-122"/>
            <a:ea typeface="微软雅黑" panose="020B0503020204020204" pitchFamily="34" charset="-122"/>
          </a:endParaRPr>
        </a:p>
      </dsp:txBody>
      <dsp:txXfrm>
        <a:off x="1921615" y="465998"/>
        <a:ext cx="626351" cy="483998"/>
      </dsp:txXfrm>
    </dsp:sp>
    <dsp:sp modelId="{CC96137F-F9C6-449A-8E97-EBC89C1D2AB6}">
      <dsp:nvSpPr>
        <dsp:cNvPr id="0" name=""/>
        <dsp:cNvSpPr/>
      </dsp:nvSpPr>
      <dsp:spPr>
        <a:xfrm>
          <a:off x="697384" y="209764"/>
          <a:ext cx="2391522" cy="2391522"/>
        </a:xfrm>
        <a:prstGeom prst="pie">
          <a:avLst>
            <a:gd name="adj1" fmla="val 19800000"/>
            <a:gd name="adj2" fmla="val 1800000"/>
          </a:avLst>
        </a:prstGeom>
        <a:solidFill>
          <a:schemeClr val="accent3">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rPr>
            <a:t>挂马监测</a:t>
          </a:r>
          <a:endParaRPr lang="zh-CN" altLang="en-US" sz="1400" kern="1200" dirty="0">
            <a:latin typeface="微软雅黑" panose="020B0503020204020204" pitchFamily="34" charset="-122"/>
            <a:ea typeface="微软雅黑" panose="020B0503020204020204" pitchFamily="34" charset="-122"/>
          </a:endParaRPr>
        </a:p>
      </dsp:txBody>
      <dsp:txXfrm>
        <a:off x="2320202" y="1177761"/>
        <a:ext cx="654821" cy="469763"/>
      </dsp:txXfrm>
    </dsp:sp>
    <dsp:sp modelId="{D6679573-2328-484D-8877-4B6C7E790F2E}">
      <dsp:nvSpPr>
        <dsp:cNvPr id="0" name=""/>
        <dsp:cNvSpPr/>
      </dsp:nvSpPr>
      <dsp:spPr>
        <a:xfrm>
          <a:off x="668913" y="259017"/>
          <a:ext cx="2391522" cy="2391522"/>
        </a:xfrm>
        <a:prstGeom prst="pie">
          <a:avLst>
            <a:gd name="adj1" fmla="val 1800000"/>
            <a:gd name="adj2" fmla="val 5400000"/>
          </a:avLst>
        </a:prstGeom>
        <a:solidFill>
          <a:schemeClr val="accent4">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rPr>
            <a:t>域名劫持监测</a:t>
          </a:r>
          <a:endParaRPr lang="zh-CN" altLang="en-US" sz="1400" kern="1200" dirty="0">
            <a:latin typeface="微软雅黑" panose="020B0503020204020204" pitchFamily="34" charset="-122"/>
            <a:ea typeface="微软雅黑" panose="020B0503020204020204" pitchFamily="34" charset="-122"/>
          </a:endParaRPr>
        </a:p>
      </dsp:txBody>
      <dsp:txXfrm>
        <a:off x="1921615" y="1875288"/>
        <a:ext cx="626351" cy="483998"/>
      </dsp:txXfrm>
    </dsp:sp>
    <dsp:sp modelId="{D3DB9D33-5831-4062-A3E0-2682CC318EF4}">
      <dsp:nvSpPr>
        <dsp:cNvPr id="0" name=""/>
        <dsp:cNvSpPr/>
      </dsp:nvSpPr>
      <dsp:spPr>
        <a:xfrm>
          <a:off x="611972" y="259017"/>
          <a:ext cx="2391522" cy="2391522"/>
        </a:xfrm>
        <a:prstGeom prst="pie">
          <a:avLst>
            <a:gd name="adj1" fmla="val 5400000"/>
            <a:gd name="adj2" fmla="val 9000000"/>
          </a:avLst>
        </a:prstGeom>
        <a:solidFill>
          <a:schemeClr val="accent5">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rPr>
            <a:t>敏感内容监测</a:t>
          </a:r>
          <a:endParaRPr lang="zh-CN" altLang="en-US" sz="1400" kern="1200" dirty="0">
            <a:latin typeface="微软雅黑" panose="020B0503020204020204" pitchFamily="34" charset="-122"/>
            <a:ea typeface="微软雅黑" panose="020B0503020204020204" pitchFamily="34" charset="-122"/>
          </a:endParaRPr>
        </a:p>
      </dsp:txBody>
      <dsp:txXfrm>
        <a:off x="1124441" y="1875288"/>
        <a:ext cx="626351" cy="483998"/>
      </dsp:txXfrm>
    </dsp:sp>
    <dsp:sp modelId="{36759ED7-00B5-484E-BB60-A9F4CDCDE1B3}">
      <dsp:nvSpPr>
        <dsp:cNvPr id="0" name=""/>
        <dsp:cNvSpPr/>
      </dsp:nvSpPr>
      <dsp:spPr>
        <a:xfrm>
          <a:off x="583502" y="209764"/>
          <a:ext cx="2391522" cy="2391522"/>
        </a:xfrm>
        <a:prstGeom prst="pie">
          <a:avLst>
            <a:gd name="adj1" fmla="val 9000000"/>
            <a:gd name="adj2" fmla="val 12600000"/>
          </a:avLst>
        </a:prstGeom>
        <a:solidFill>
          <a:schemeClr val="accent6">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rPr>
            <a:t>篡改监测</a:t>
          </a:r>
          <a:endParaRPr lang="zh-CN" altLang="en-US" sz="1400" kern="1200" dirty="0">
            <a:latin typeface="微软雅黑" panose="020B0503020204020204" pitchFamily="34" charset="-122"/>
            <a:ea typeface="微软雅黑" panose="020B0503020204020204" pitchFamily="34" charset="-122"/>
          </a:endParaRPr>
        </a:p>
      </dsp:txBody>
      <dsp:txXfrm>
        <a:off x="697384" y="1177761"/>
        <a:ext cx="654821" cy="469763"/>
      </dsp:txXfrm>
    </dsp:sp>
    <dsp:sp modelId="{0367B83A-E5A2-4273-987B-6964C6EBDFB4}">
      <dsp:nvSpPr>
        <dsp:cNvPr id="0" name=""/>
        <dsp:cNvSpPr/>
      </dsp:nvSpPr>
      <dsp:spPr>
        <a:xfrm>
          <a:off x="611972" y="160510"/>
          <a:ext cx="2391522" cy="2391522"/>
        </a:xfrm>
        <a:prstGeom prst="pie">
          <a:avLst>
            <a:gd name="adj1" fmla="val 12600000"/>
            <a:gd name="adj2" fmla="val 16200000"/>
          </a:avLst>
        </a:prstGeom>
        <a:solidFill>
          <a:schemeClr val="accent2">
            <a:hueOff val="0"/>
            <a:satOff val="0"/>
            <a:lumOff val="0"/>
            <a:alphaOff val="0"/>
          </a:schemeClr>
        </a:solidFill>
        <a:ln w="38100" cap="flat" cmpd="sng" algn="ctr">
          <a:solidFill>
            <a:schemeClr val="lt1">
              <a:hueOff val="0"/>
              <a:satOff val="0"/>
              <a:lumOff val="0"/>
              <a:alphaOff val="0"/>
            </a:schemeClr>
          </a:solidFill>
          <a:prstDash val="solid"/>
        </a:ln>
        <a:effectLst>
          <a:outerShdw blurRad="40000" dist="20000" dir="5400000" rotWithShape="0">
            <a:srgbClr val="000000">
              <a:alpha val="38000"/>
            </a:srgbClr>
          </a:outerShdw>
        </a:effectLst>
      </dsp:spPr>
      <dsp:style>
        <a:lnRef idx="3">
          <a:scrgbClr r="0" g="0" b="0"/>
        </a:lnRef>
        <a:fillRef idx="1">
          <a:scrgbClr r="0" g="0" b="0"/>
        </a:fillRef>
        <a:effectRef idx="1">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微软雅黑" panose="020B0503020204020204" pitchFamily="34" charset="-122"/>
              <a:ea typeface="微软雅黑" panose="020B0503020204020204" pitchFamily="34" charset="-122"/>
            </a:rPr>
            <a:t>平稳度监测</a:t>
          </a:r>
          <a:endParaRPr lang="zh-CN" altLang="en-US" sz="1400" kern="1200" dirty="0">
            <a:latin typeface="微软雅黑" panose="020B0503020204020204" pitchFamily="34" charset="-122"/>
            <a:ea typeface="微软雅黑" panose="020B0503020204020204" pitchFamily="34" charset="-122"/>
          </a:endParaRPr>
        </a:p>
      </dsp:txBody>
      <dsp:txXfrm>
        <a:off x="1124441" y="465998"/>
        <a:ext cx="626351" cy="483998"/>
      </dsp:txXfrm>
    </dsp:sp>
    <dsp:sp modelId="{C5C6C9CB-091D-489A-B1B9-911BED041181}">
      <dsp:nvSpPr>
        <dsp:cNvPr id="0" name=""/>
        <dsp:cNvSpPr/>
      </dsp:nvSpPr>
      <dsp:spPr>
        <a:xfrm>
          <a:off x="520779" y="12463"/>
          <a:ext cx="2687615" cy="2687615"/>
        </a:xfrm>
        <a:prstGeom prst="circularArrow">
          <a:avLst>
            <a:gd name="adj1" fmla="val 5085"/>
            <a:gd name="adj2" fmla="val 327528"/>
            <a:gd name="adj3" fmla="val 19472472"/>
            <a:gd name="adj4" fmla="val 16200251"/>
            <a:gd name="adj5" fmla="val 5932"/>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6030C474-81DD-4900-85F1-CB594BBAE249}">
      <dsp:nvSpPr>
        <dsp:cNvPr id="0" name=""/>
        <dsp:cNvSpPr/>
      </dsp:nvSpPr>
      <dsp:spPr>
        <a:xfrm>
          <a:off x="549250" y="61717"/>
          <a:ext cx="2687615" cy="2687615"/>
        </a:xfrm>
        <a:prstGeom prst="circularArrow">
          <a:avLst>
            <a:gd name="adj1" fmla="val 5085"/>
            <a:gd name="adj2" fmla="val 327528"/>
            <a:gd name="adj3" fmla="val 1472472"/>
            <a:gd name="adj4" fmla="val 19800000"/>
            <a:gd name="adj5" fmla="val 5932"/>
          </a:avLst>
        </a:prstGeom>
        <a:solidFill>
          <a:schemeClr val="accent3">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F74A311A-BED8-43AE-8E75-6BBDEF481C5D}">
      <dsp:nvSpPr>
        <dsp:cNvPr id="0" name=""/>
        <dsp:cNvSpPr/>
      </dsp:nvSpPr>
      <dsp:spPr>
        <a:xfrm>
          <a:off x="520779" y="110971"/>
          <a:ext cx="2687615" cy="2687615"/>
        </a:xfrm>
        <a:prstGeom prst="circularArrow">
          <a:avLst>
            <a:gd name="adj1" fmla="val 5085"/>
            <a:gd name="adj2" fmla="val 327528"/>
            <a:gd name="adj3" fmla="val 5072221"/>
            <a:gd name="adj4" fmla="val 1800000"/>
            <a:gd name="adj5" fmla="val 5932"/>
          </a:avLst>
        </a:prstGeom>
        <a:solidFill>
          <a:schemeClr val="accent4">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1D5AB911-A3E7-48FD-853C-A8F2AF9FF5E6}">
      <dsp:nvSpPr>
        <dsp:cNvPr id="0" name=""/>
        <dsp:cNvSpPr/>
      </dsp:nvSpPr>
      <dsp:spPr>
        <a:xfrm>
          <a:off x="464013" y="110971"/>
          <a:ext cx="2687615" cy="2687615"/>
        </a:xfrm>
        <a:prstGeom prst="circularArrow">
          <a:avLst>
            <a:gd name="adj1" fmla="val 5085"/>
            <a:gd name="adj2" fmla="val 327528"/>
            <a:gd name="adj3" fmla="val 8672472"/>
            <a:gd name="adj4" fmla="val 5400251"/>
            <a:gd name="adj5" fmla="val 5932"/>
          </a:avLst>
        </a:prstGeom>
        <a:solidFill>
          <a:schemeClr val="accent5">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71917DA1-D0B9-4F64-9651-B82C1A1C299D}">
      <dsp:nvSpPr>
        <dsp:cNvPr id="0" name=""/>
        <dsp:cNvSpPr/>
      </dsp:nvSpPr>
      <dsp:spPr>
        <a:xfrm>
          <a:off x="435542" y="61717"/>
          <a:ext cx="2687615" cy="2687615"/>
        </a:xfrm>
        <a:prstGeom prst="circularArrow">
          <a:avLst>
            <a:gd name="adj1" fmla="val 5085"/>
            <a:gd name="adj2" fmla="val 327528"/>
            <a:gd name="adj3" fmla="val 12272472"/>
            <a:gd name="adj4" fmla="val 9000000"/>
            <a:gd name="adj5" fmla="val 5932"/>
          </a:avLst>
        </a:prstGeom>
        <a:solidFill>
          <a:schemeClr val="accent6">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 modelId="{B9A4AF1B-8FB6-4A6D-98E3-85C73AB0DF23}">
      <dsp:nvSpPr>
        <dsp:cNvPr id="0" name=""/>
        <dsp:cNvSpPr/>
      </dsp:nvSpPr>
      <dsp:spPr>
        <a:xfrm>
          <a:off x="464013" y="12463"/>
          <a:ext cx="2687615" cy="2687615"/>
        </a:xfrm>
        <a:prstGeom prst="circularArrow">
          <a:avLst>
            <a:gd name="adj1" fmla="val 5085"/>
            <a:gd name="adj2" fmla="val 327528"/>
            <a:gd name="adj3" fmla="val 15872221"/>
            <a:gd name="adj4" fmla="val 12600000"/>
            <a:gd name="adj5" fmla="val 5932"/>
          </a:avLst>
        </a:prstGeom>
        <a:solidFill>
          <a:schemeClr val="accent2">
            <a:hueOff val="0"/>
            <a:satOff val="0"/>
            <a:lumOff val="0"/>
            <a:alphaOff val="0"/>
          </a:schemeClr>
        </a:solidFill>
        <a:ln>
          <a:noFill/>
        </a:ln>
        <a:effectLst>
          <a:outerShdw blurRad="40000" dist="20000" dir="5400000" rotWithShape="0">
            <a:srgbClr val="000000">
              <a:alpha val="38000"/>
            </a:srgbClr>
          </a:outerShdw>
        </a:effectLst>
      </dsp:spPr>
      <dsp:style>
        <a:lnRef idx="0">
          <a:scrgbClr r="0" g="0" b="0"/>
        </a:lnRef>
        <a:fillRef idx="1">
          <a:scrgbClr r="0" g="0" b="0"/>
        </a:fillRef>
        <a:effectRef idx="1">
          <a:scrgbClr r="0" g="0" b="0"/>
        </a:effectRef>
        <a:fontRef idx="minor">
          <a:schemeClr val="lt1"/>
        </a:fontRef>
      </dsp:style>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AD93EBF-9648-1E47-96F2-7C8523DBDC3F}">
      <dsp:nvSpPr>
        <dsp:cNvPr id="0" name=""/>
        <dsp:cNvSpPr/>
      </dsp:nvSpPr>
      <dsp:spPr>
        <a:xfrm>
          <a:off x="36959" y="477"/>
          <a:ext cx="1818746" cy="909373"/>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lvl="0" algn="l" defTabSz="577850" rtl="0">
            <a:lnSpc>
              <a:spcPct val="90000"/>
            </a:lnSpc>
            <a:spcBef>
              <a:spcPct val="0"/>
            </a:spcBef>
            <a:spcAft>
              <a:spcPct val="35000"/>
            </a:spcAft>
          </a:pPr>
          <a:r>
            <a:rPr lang="zh-CN" sz="1300" b="1" kern="1200" dirty="0" smtClean="0">
              <a:latin typeface="Microsoft YaHei" charset="0"/>
              <a:ea typeface="Microsoft YaHei" charset="0"/>
              <a:cs typeface="Microsoft YaHei" charset="0"/>
            </a:rPr>
            <a:t>深度包检测技术（</a:t>
          </a:r>
          <a:r>
            <a:rPr lang="en-US" sz="1300" b="1" kern="1200" dirty="0" smtClean="0">
              <a:latin typeface="Microsoft YaHei" charset="0"/>
              <a:ea typeface="Microsoft YaHei" charset="0"/>
              <a:cs typeface="Microsoft YaHei" charset="0"/>
            </a:rPr>
            <a:t>DPI</a:t>
          </a:r>
          <a:r>
            <a:rPr lang="zh-CN" sz="1300" b="1" kern="1200" dirty="0" smtClean="0">
              <a:latin typeface="Microsoft YaHei" charset="0"/>
              <a:ea typeface="Microsoft YaHei" charset="0"/>
              <a:cs typeface="Microsoft YaHei" charset="0"/>
            </a:rPr>
            <a:t>）与深度流检测技术（</a:t>
          </a:r>
          <a:r>
            <a:rPr lang="en-US" sz="1300" b="1" kern="1200" dirty="0" smtClean="0">
              <a:latin typeface="Microsoft YaHei" charset="0"/>
              <a:ea typeface="Microsoft YaHei" charset="0"/>
              <a:cs typeface="Microsoft YaHei" charset="0"/>
            </a:rPr>
            <a:t>DFI</a:t>
          </a:r>
          <a:r>
            <a:rPr lang="zh-CN" sz="1300" b="1" kern="1200" dirty="0" smtClean="0">
              <a:latin typeface="Microsoft YaHei" charset="0"/>
              <a:ea typeface="Microsoft YaHei" charset="0"/>
              <a:cs typeface="Microsoft YaHei" charset="0"/>
            </a:rPr>
            <a:t>）相结合</a:t>
          </a:r>
          <a:endParaRPr lang="zh-CN" sz="1300" kern="1200" dirty="0">
            <a:latin typeface="Microsoft YaHei" charset="0"/>
            <a:ea typeface="Microsoft YaHei" charset="0"/>
            <a:cs typeface="Microsoft YaHei" charset="0"/>
          </a:endParaRPr>
        </a:p>
      </dsp:txBody>
      <dsp:txXfrm>
        <a:off x="63594" y="27112"/>
        <a:ext cx="1765476" cy="856103"/>
      </dsp:txXfrm>
    </dsp:sp>
    <dsp:sp modelId="{B9B63CF4-E54F-9F41-A066-772CD7131458}">
      <dsp:nvSpPr>
        <dsp:cNvPr id="0" name=""/>
        <dsp:cNvSpPr/>
      </dsp:nvSpPr>
      <dsp:spPr>
        <a:xfrm>
          <a:off x="218834" y="909851"/>
          <a:ext cx="181874" cy="682030"/>
        </a:xfrm>
        <a:custGeom>
          <a:avLst/>
          <a:gdLst/>
          <a:ahLst/>
          <a:cxnLst/>
          <a:rect l="0" t="0" r="0" b="0"/>
          <a:pathLst>
            <a:path>
              <a:moveTo>
                <a:pt x="0" y="0"/>
              </a:moveTo>
              <a:lnTo>
                <a:pt x="0" y="682030"/>
              </a:lnTo>
              <a:lnTo>
                <a:pt x="181874" y="68203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B54AC62-8959-D24F-9438-617F881BE19B}">
      <dsp:nvSpPr>
        <dsp:cNvPr id="0" name=""/>
        <dsp:cNvSpPr/>
      </dsp:nvSpPr>
      <dsp:spPr>
        <a:xfrm>
          <a:off x="400709" y="1137194"/>
          <a:ext cx="1454997" cy="90937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l" defTabSz="444500" rtl="0">
            <a:lnSpc>
              <a:spcPct val="90000"/>
            </a:lnSpc>
            <a:spcBef>
              <a:spcPct val="0"/>
            </a:spcBef>
            <a:spcAft>
              <a:spcPct val="35000"/>
            </a:spcAft>
          </a:pPr>
          <a:r>
            <a:rPr lang="zh-CN" sz="1000" kern="1200" dirty="0" smtClean="0">
              <a:latin typeface="Microsoft YaHei" charset="0"/>
              <a:ea typeface="Microsoft YaHei" charset="0"/>
              <a:cs typeface="Microsoft YaHei" charset="0"/>
            </a:rPr>
            <a:t>既能够基于</a:t>
          </a:r>
          <a:r>
            <a:rPr lang="en-US" sz="1000" kern="1200" dirty="0" smtClean="0">
              <a:latin typeface="Microsoft YaHei" charset="0"/>
              <a:ea typeface="Microsoft YaHei" charset="0"/>
              <a:cs typeface="Microsoft YaHei" charset="0"/>
            </a:rPr>
            <a:t>DPI</a:t>
          </a:r>
          <a:r>
            <a:rPr lang="zh-CN" sz="1000" kern="1200" dirty="0" smtClean="0">
              <a:latin typeface="Microsoft YaHei" charset="0"/>
              <a:ea typeface="Microsoft YaHei" charset="0"/>
              <a:cs typeface="Microsoft YaHei" charset="0"/>
            </a:rPr>
            <a:t>数据进行安全分析，产生入侵事件、僵木蠕事件告警。</a:t>
          </a:r>
          <a:endParaRPr lang="zh-CN" sz="1000" kern="1200" dirty="0">
            <a:latin typeface="Microsoft YaHei" charset="0"/>
            <a:ea typeface="Microsoft YaHei" charset="0"/>
            <a:cs typeface="Microsoft YaHei" charset="0"/>
          </a:endParaRPr>
        </a:p>
      </dsp:txBody>
      <dsp:txXfrm>
        <a:off x="427344" y="1163829"/>
        <a:ext cx="1401727" cy="856103"/>
      </dsp:txXfrm>
    </dsp:sp>
    <dsp:sp modelId="{BF7E6BD5-ACC7-4C46-9AEC-1AB0119E826E}">
      <dsp:nvSpPr>
        <dsp:cNvPr id="0" name=""/>
        <dsp:cNvSpPr/>
      </dsp:nvSpPr>
      <dsp:spPr>
        <a:xfrm>
          <a:off x="218834" y="909851"/>
          <a:ext cx="181874" cy="1818746"/>
        </a:xfrm>
        <a:custGeom>
          <a:avLst/>
          <a:gdLst/>
          <a:ahLst/>
          <a:cxnLst/>
          <a:rect l="0" t="0" r="0" b="0"/>
          <a:pathLst>
            <a:path>
              <a:moveTo>
                <a:pt x="0" y="0"/>
              </a:moveTo>
              <a:lnTo>
                <a:pt x="0" y="1818746"/>
              </a:lnTo>
              <a:lnTo>
                <a:pt x="181874" y="1818746"/>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9ACA852-79C4-F549-8E29-7D6DEEBB51E4}">
      <dsp:nvSpPr>
        <dsp:cNvPr id="0" name=""/>
        <dsp:cNvSpPr/>
      </dsp:nvSpPr>
      <dsp:spPr>
        <a:xfrm>
          <a:off x="400709" y="2273911"/>
          <a:ext cx="1454997" cy="90937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468152"/>
              <a:satOff val="-584"/>
              <a:lumOff val="137"/>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l" defTabSz="444500" rtl="0">
            <a:lnSpc>
              <a:spcPct val="90000"/>
            </a:lnSpc>
            <a:spcBef>
              <a:spcPct val="0"/>
            </a:spcBef>
            <a:spcAft>
              <a:spcPct val="35000"/>
            </a:spcAft>
          </a:pPr>
          <a:r>
            <a:rPr lang="zh-CN" sz="1000" kern="1200" dirty="0" smtClean="0">
              <a:latin typeface="Microsoft YaHei" charset="0"/>
              <a:ea typeface="Microsoft YaHei" charset="0"/>
              <a:cs typeface="Microsoft YaHei" charset="0"/>
            </a:rPr>
            <a:t>又能够基于</a:t>
          </a:r>
          <a:r>
            <a:rPr lang="en-US" sz="1000" kern="1200" dirty="0" smtClean="0">
              <a:latin typeface="Microsoft YaHei" charset="0"/>
              <a:ea typeface="Microsoft YaHei" charset="0"/>
              <a:cs typeface="Microsoft YaHei" charset="0"/>
            </a:rPr>
            <a:t>DFI</a:t>
          </a:r>
          <a:r>
            <a:rPr lang="zh-CN" sz="1000" kern="1200" dirty="0" smtClean="0">
              <a:latin typeface="Microsoft YaHei" charset="0"/>
              <a:ea typeface="Microsoft YaHei" charset="0"/>
              <a:cs typeface="Microsoft YaHei" charset="0"/>
            </a:rPr>
            <a:t>数据进行安全分析，产生</a:t>
          </a:r>
          <a:r>
            <a:rPr lang="en-US" sz="1000" kern="1200" dirty="0" err="1" smtClean="0">
              <a:latin typeface="Microsoft YaHei" charset="0"/>
              <a:ea typeface="Microsoft YaHei" charset="0"/>
              <a:cs typeface="Microsoft YaHei" charset="0"/>
            </a:rPr>
            <a:t>DDoS</a:t>
          </a:r>
          <a:r>
            <a:rPr lang="zh-CN" sz="1000" kern="1200" dirty="0" smtClean="0">
              <a:latin typeface="Microsoft YaHei" charset="0"/>
              <a:ea typeface="Microsoft YaHei" charset="0"/>
              <a:cs typeface="Microsoft YaHei" charset="0"/>
            </a:rPr>
            <a:t>攻击事件。</a:t>
          </a:r>
          <a:endParaRPr lang="zh-CN" sz="1000" kern="1200" dirty="0">
            <a:latin typeface="Microsoft YaHei" charset="0"/>
            <a:ea typeface="Microsoft YaHei" charset="0"/>
            <a:cs typeface="Microsoft YaHei" charset="0"/>
          </a:endParaRPr>
        </a:p>
      </dsp:txBody>
      <dsp:txXfrm>
        <a:off x="427344" y="2300546"/>
        <a:ext cx="1401727" cy="856103"/>
      </dsp:txXfrm>
    </dsp:sp>
    <dsp:sp modelId="{1ADDDE6D-65C1-E243-BFFD-904623E3725C}">
      <dsp:nvSpPr>
        <dsp:cNvPr id="0" name=""/>
        <dsp:cNvSpPr/>
      </dsp:nvSpPr>
      <dsp:spPr>
        <a:xfrm>
          <a:off x="218834" y="909851"/>
          <a:ext cx="181874" cy="2955463"/>
        </a:xfrm>
        <a:custGeom>
          <a:avLst/>
          <a:gdLst/>
          <a:ahLst/>
          <a:cxnLst/>
          <a:rect l="0" t="0" r="0" b="0"/>
          <a:pathLst>
            <a:path>
              <a:moveTo>
                <a:pt x="0" y="0"/>
              </a:moveTo>
              <a:lnTo>
                <a:pt x="0" y="2955463"/>
              </a:lnTo>
              <a:lnTo>
                <a:pt x="181874" y="2955463"/>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F143F294-3AB5-3048-84D5-976DED5449F9}">
      <dsp:nvSpPr>
        <dsp:cNvPr id="0" name=""/>
        <dsp:cNvSpPr/>
      </dsp:nvSpPr>
      <dsp:spPr>
        <a:xfrm>
          <a:off x="400709" y="3410628"/>
          <a:ext cx="1454997" cy="90937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936304"/>
              <a:satOff val="-1168"/>
              <a:lumOff val="275"/>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l" defTabSz="444500" rtl="0">
            <a:lnSpc>
              <a:spcPct val="90000"/>
            </a:lnSpc>
            <a:spcBef>
              <a:spcPct val="0"/>
            </a:spcBef>
            <a:spcAft>
              <a:spcPct val="35000"/>
            </a:spcAft>
          </a:pPr>
          <a:r>
            <a:rPr lang="en-US" sz="1000" kern="1200" dirty="0" smtClean="0">
              <a:latin typeface="Microsoft YaHei" charset="0"/>
              <a:ea typeface="Microsoft YaHei" charset="0"/>
              <a:cs typeface="Microsoft YaHei" charset="0"/>
            </a:rPr>
            <a:t>DPI</a:t>
          </a:r>
          <a:r>
            <a:rPr lang="zh-CN" sz="1000" kern="1200" dirty="0" smtClean="0">
              <a:latin typeface="Microsoft YaHei" charset="0"/>
              <a:ea typeface="Microsoft YaHei" charset="0"/>
              <a:cs typeface="Microsoft YaHei" charset="0"/>
            </a:rPr>
            <a:t>，</a:t>
          </a:r>
          <a:r>
            <a:rPr lang="en-US" sz="1000" kern="1200" dirty="0" smtClean="0">
              <a:latin typeface="Microsoft YaHei" charset="0"/>
              <a:ea typeface="Microsoft YaHei" charset="0"/>
              <a:cs typeface="Microsoft YaHei" charset="0"/>
            </a:rPr>
            <a:t>DFI</a:t>
          </a:r>
          <a:r>
            <a:rPr lang="zh-CN" sz="1000" kern="1200" dirty="0" smtClean="0">
              <a:latin typeface="Microsoft YaHei" charset="0"/>
              <a:ea typeface="Microsoft YaHei" charset="0"/>
              <a:cs typeface="Microsoft YaHei" charset="0"/>
            </a:rPr>
            <a:t>的灵活搭配，保证大流量数据分析的同时，降低建设成本。</a:t>
          </a:r>
          <a:endParaRPr lang="zh-CN" sz="1000" kern="1200" dirty="0">
            <a:latin typeface="Microsoft YaHei" charset="0"/>
            <a:ea typeface="Microsoft YaHei" charset="0"/>
            <a:cs typeface="Microsoft YaHei" charset="0"/>
          </a:endParaRPr>
        </a:p>
      </dsp:txBody>
      <dsp:txXfrm>
        <a:off x="427344" y="3437263"/>
        <a:ext cx="1401727" cy="856103"/>
      </dsp:txXfrm>
    </dsp:sp>
    <dsp:sp modelId="{4FF7C125-3796-9445-B0FF-A3B3CDC30F02}">
      <dsp:nvSpPr>
        <dsp:cNvPr id="0" name=""/>
        <dsp:cNvSpPr/>
      </dsp:nvSpPr>
      <dsp:spPr>
        <a:xfrm>
          <a:off x="2310393" y="477"/>
          <a:ext cx="1818746" cy="909373"/>
        </a:xfrm>
        <a:prstGeom prst="roundRect">
          <a:avLst>
            <a:gd name="adj" fmla="val 10000"/>
          </a:avLst>
        </a:prstGeom>
        <a:solidFill>
          <a:schemeClr val="accent2">
            <a:hueOff val="1560506"/>
            <a:satOff val="-1946"/>
            <a:lumOff val="45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lvl="0" algn="l" defTabSz="577850" rtl="0">
            <a:lnSpc>
              <a:spcPct val="90000"/>
            </a:lnSpc>
            <a:spcBef>
              <a:spcPct val="0"/>
            </a:spcBef>
            <a:spcAft>
              <a:spcPct val="35000"/>
            </a:spcAft>
          </a:pPr>
          <a:r>
            <a:rPr lang="zh-CN" sz="1300" b="1" kern="1200" smtClean="0">
              <a:latin typeface="Microsoft YaHei" charset="0"/>
              <a:ea typeface="Microsoft YaHei" charset="0"/>
              <a:cs typeface="Microsoft YaHei" charset="0"/>
            </a:rPr>
            <a:t>已知威胁检测技术与未知威胁检测技术相结合</a:t>
          </a:r>
          <a:endParaRPr lang="zh-CN" sz="1300" kern="1200">
            <a:latin typeface="Microsoft YaHei" charset="0"/>
            <a:ea typeface="Microsoft YaHei" charset="0"/>
            <a:cs typeface="Microsoft YaHei" charset="0"/>
          </a:endParaRPr>
        </a:p>
      </dsp:txBody>
      <dsp:txXfrm>
        <a:off x="2337028" y="27112"/>
        <a:ext cx="1765476" cy="856103"/>
      </dsp:txXfrm>
    </dsp:sp>
    <dsp:sp modelId="{1EFC0D95-0BA8-1B43-B4DE-E102E39593E9}">
      <dsp:nvSpPr>
        <dsp:cNvPr id="0" name=""/>
        <dsp:cNvSpPr/>
      </dsp:nvSpPr>
      <dsp:spPr>
        <a:xfrm>
          <a:off x="2492268" y="909851"/>
          <a:ext cx="181874" cy="682030"/>
        </a:xfrm>
        <a:custGeom>
          <a:avLst/>
          <a:gdLst/>
          <a:ahLst/>
          <a:cxnLst/>
          <a:rect l="0" t="0" r="0" b="0"/>
          <a:pathLst>
            <a:path>
              <a:moveTo>
                <a:pt x="0" y="0"/>
              </a:moveTo>
              <a:lnTo>
                <a:pt x="0" y="682030"/>
              </a:lnTo>
              <a:lnTo>
                <a:pt x="181874" y="68203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5F7AF3F0-CBCB-CB41-8696-AC2FE1C92BAF}">
      <dsp:nvSpPr>
        <dsp:cNvPr id="0" name=""/>
        <dsp:cNvSpPr/>
      </dsp:nvSpPr>
      <dsp:spPr>
        <a:xfrm>
          <a:off x="2674143" y="1137194"/>
          <a:ext cx="1454997" cy="90937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1404456"/>
              <a:satOff val="-1752"/>
              <a:lumOff val="41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l" defTabSz="444500" rtl="0">
            <a:lnSpc>
              <a:spcPct val="90000"/>
            </a:lnSpc>
            <a:spcBef>
              <a:spcPct val="0"/>
            </a:spcBef>
            <a:spcAft>
              <a:spcPct val="35000"/>
            </a:spcAft>
          </a:pPr>
          <a:r>
            <a:rPr lang="en-US" sz="1000" kern="1200" smtClean="0">
              <a:latin typeface="Microsoft YaHei" charset="0"/>
              <a:ea typeface="Microsoft YaHei" charset="0"/>
              <a:cs typeface="Microsoft YaHei" charset="0"/>
            </a:rPr>
            <a:t>2300</a:t>
          </a:r>
          <a:r>
            <a:rPr lang="zh-CN" sz="1000" kern="1200" smtClean="0">
              <a:latin typeface="Microsoft YaHei" charset="0"/>
              <a:ea typeface="Microsoft YaHei" charset="0"/>
              <a:cs typeface="Microsoft YaHei" charset="0"/>
            </a:rPr>
            <a:t>余种威胁检测规则，保证安全事件发现能力。</a:t>
          </a:r>
          <a:endParaRPr lang="zh-CN" sz="1000" kern="1200">
            <a:latin typeface="Microsoft YaHei" charset="0"/>
            <a:ea typeface="Microsoft YaHei" charset="0"/>
            <a:cs typeface="Microsoft YaHei" charset="0"/>
          </a:endParaRPr>
        </a:p>
      </dsp:txBody>
      <dsp:txXfrm>
        <a:off x="2700778" y="1163829"/>
        <a:ext cx="1401727" cy="856103"/>
      </dsp:txXfrm>
    </dsp:sp>
    <dsp:sp modelId="{F5A068BA-C617-A040-97D2-64A074156DED}">
      <dsp:nvSpPr>
        <dsp:cNvPr id="0" name=""/>
        <dsp:cNvSpPr/>
      </dsp:nvSpPr>
      <dsp:spPr>
        <a:xfrm>
          <a:off x="2492268" y="909851"/>
          <a:ext cx="181874" cy="1818746"/>
        </a:xfrm>
        <a:custGeom>
          <a:avLst/>
          <a:gdLst/>
          <a:ahLst/>
          <a:cxnLst/>
          <a:rect l="0" t="0" r="0" b="0"/>
          <a:pathLst>
            <a:path>
              <a:moveTo>
                <a:pt x="0" y="0"/>
              </a:moveTo>
              <a:lnTo>
                <a:pt x="0" y="1818746"/>
              </a:lnTo>
              <a:lnTo>
                <a:pt x="181874" y="1818746"/>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4E5A88A-971D-4242-B353-A4C11A7BCF36}">
      <dsp:nvSpPr>
        <dsp:cNvPr id="0" name=""/>
        <dsp:cNvSpPr/>
      </dsp:nvSpPr>
      <dsp:spPr>
        <a:xfrm>
          <a:off x="2674143" y="2273911"/>
          <a:ext cx="1454997" cy="90937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1872608"/>
              <a:satOff val="-2336"/>
              <a:lumOff val="549"/>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l" defTabSz="444500" rtl="0">
            <a:lnSpc>
              <a:spcPct val="90000"/>
            </a:lnSpc>
            <a:spcBef>
              <a:spcPct val="0"/>
            </a:spcBef>
            <a:spcAft>
              <a:spcPct val="35000"/>
            </a:spcAft>
          </a:pPr>
          <a:r>
            <a:rPr lang="zh-CN" altLang="en-US" sz="1000" kern="1200" smtClean="0">
              <a:latin typeface="Microsoft YaHei" charset="0"/>
              <a:ea typeface="Microsoft YaHei" charset="0"/>
              <a:cs typeface="Microsoft YaHei" charset="0"/>
            </a:rPr>
            <a:t>文件沙箱虚拟执行，保证未知威胁检测发现。</a:t>
          </a:r>
          <a:endParaRPr lang="zh-CN" altLang="en-US" sz="1000" kern="1200">
            <a:latin typeface="Microsoft YaHei" charset="0"/>
            <a:ea typeface="Microsoft YaHei" charset="0"/>
            <a:cs typeface="Microsoft YaHei" charset="0"/>
          </a:endParaRPr>
        </a:p>
      </dsp:txBody>
      <dsp:txXfrm>
        <a:off x="2700778" y="2300546"/>
        <a:ext cx="1401727" cy="856103"/>
      </dsp:txXfrm>
    </dsp:sp>
    <dsp:sp modelId="{11EFF24F-5921-FE41-B62D-D2B93D82A53C}">
      <dsp:nvSpPr>
        <dsp:cNvPr id="0" name=""/>
        <dsp:cNvSpPr/>
      </dsp:nvSpPr>
      <dsp:spPr>
        <a:xfrm>
          <a:off x="2492268" y="909851"/>
          <a:ext cx="181874" cy="2955463"/>
        </a:xfrm>
        <a:custGeom>
          <a:avLst/>
          <a:gdLst/>
          <a:ahLst/>
          <a:cxnLst/>
          <a:rect l="0" t="0" r="0" b="0"/>
          <a:pathLst>
            <a:path>
              <a:moveTo>
                <a:pt x="0" y="0"/>
              </a:moveTo>
              <a:lnTo>
                <a:pt x="0" y="2955463"/>
              </a:lnTo>
              <a:lnTo>
                <a:pt x="181874" y="2955463"/>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2D2F315-3BCC-3240-BBAC-F4DA10F3472E}">
      <dsp:nvSpPr>
        <dsp:cNvPr id="0" name=""/>
        <dsp:cNvSpPr/>
      </dsp:nvSpPr>
      <dsp:spPr>
        <a:xfrm>
          <a:off x="2674143" y="3410628"/>
          <a:ext cx="1454997" cy="90937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2340759"/>
              <a:satOff val="-2919"/>
              <a:lumOff val="68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l" defTabSz="444500" rtl="0">
            <a:lnSpc>
              <a:spcPct val="90000"/>
            </a:lnSpc>
            <a:spcBef>
              <a:spcPct val="0"/>
            </a:spcBef>
            <a:spcAft>
              <a:spcPct val="35000"/>
            </a:spcAft>
          </a:pPr>
          <a:r>
            <a:rPr lang="zh-CN" sz="1000" kern="1200" smtClean="0">
              <a:latin typeface="Microsoft YaHei" charset="0"/>
              <a:ea typeface="Microsoft YaHei" charset="0"/>
              <a:cs typeface="Microsoft YaHei" charset="0"/>
            </a:rPr>
            <a:t>两者数据关联分析，为</a:t>
          </a:r>
          <a:r>
            <a:rPr lang="en-US" sz="1000" kern="1200" smtClean="0">
              <a:latin typeface="Microsoft YaHei" charset="0"/>
              <a:ea typeface="Microsoft YaHei" charset="0"/>
              <a:cs typeface="Microsoft YaHei" charset="0"/>
            </a:rPr>
            <a:t>APT</a:t>
          </a:r>
          <a:r>
            <a:rPr lang="zh-CN" sz="1000" kern="1200" smtClean="0">
              <a:latin typeface="Microsoft YaHei" charset="0"/>
              <a:ea typeface="Microsoft YaHei" charset="0"/>
              <a:cs typeface="Microsoft YaHei" charset="0"/>
            </a:rPr>
            <a:t>攻击发现提供线索，提高</a:t>
          </a:r>
          <a:r>
            <a:rPr lang="en-US" sz="1000" kern="1200" smtClean="0">
              <a:latin typeface="Microsoft YaHei" charset="0"/>
              <a:ea typeface="Microsoft YaHei" charset="0"/>
              <a:cs typeface="Microsoft YaHei" charset="0"/>
            </a:rPr>
            <a:t>APT</a:t>
          </a:r>
          <a:r>
            <a:rPr lang="zh-CN" sz="1000" kern="1200" smtClean="0">
              <a:latin typeface="Microsoft YaHei" charset="0"/>
              <a:ea typeface="Microsoft YaHei" charset="0"/>
              <a:cs typeface="Microsoft YaHei" charset="0"/>
            </a:rPr>
            <a:t>发现能力。</a:t>
          </a:r>
          <a:endParaRPr lang="zh-CN" sz="1000" kern="1200">
            <a:latin typeface="Microsoft YaHei" charset="0"/>
            <a:ea typeface="Microsoft YaHei" charset="0"/>
            <a:cs typeface="Microsoft YaHei" charset="0"/>
          </a:endParaRPr>
        </a:p>
      </dsp:txBody>
      <dsp:txXfrm>
        <a:off x="2700778" y="3437263"/>
        <a:ext cx="1401727" cy="856103"/>
      </dsp:txXfrm>
    </dsp:sp>
    <dsp:sp modelId="{90809A53-988E-2A4F-AD18-C6DA593B6EDE}">
      <dsp:nvSpPr>
        <dsp:cNvPr id="0" name=""/>
        <dsp:cNvSpPr/>
      </dsp:nvSpPr>
      <dsp:spPr>
        <a:xfrm>
          <a:off x="4583827" y="477"/>
          <a:ext cx="1818746" cy="909373"/>
        </a:xfrm>
        <a:prstGeom prst="roundRect">
          <a:avLst>
            <a:gd name="adj" fmla="val 10000"/>
          </a:avLst>
        </a:prstGeom>
        <a:solidFill>
          <a:schemeClr val="accent2">
            <a:hueOff val="3121013"/>
            <a:satOff val="-3893"/>
            <a:lumOff val="91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lvl="0" algn="l" defTabSz="577850" rtl="0">
            <a:lnSpc>
              <a:spcPct val="90000"/>
            </a:lnSpc>
            <a:spcBef>
              <a:spcPct val="0"/>
            </a:spcBef>
            <a:spcAft>
              <a:spcPct val="35000"/>
            </a:spcAft>
          </a:pPr>
          <a:r>
            <a:rPr lang="zh-CN" sz="1300" b="1" kern="1200" smtClean="0">
              <a:latin typeface="Microsoft YaHei" charset="0"/>
              <a:ea typeface="Microsoft YaHei" charset="0"/>
              <a:cs typeface="Microsoft YaHei" charset="0"/>
            </a:rPr>
            <a:t>安全事件分析引擎与攻击链模型相结合</a:t>
          </a:r>
          <a:endParaRPr lang="zh-CN" sz="1300" kern="1200">
            <a:latin typeface="Microsoft YaHei" charset="0"/>
            <a:ea typeface="Microsoft YaHei" charset="0"/>
            <a:cs typeface="Microsoft YaHei" charset="0"/>
          </a:endParaRPr>
        </a:p>
      </dsp:txBody>
      <dsp:txXfrm>
        <a:off x="4610462" y="27112"/>
        <a:ext cx="1765476" cy="856103"/>
      </dsp:txXfrm>
    </dsp:sp>
    <dsp:sp modelId="{523759CC-7648-A64F-B919-F13E75DC660A}">
      <dsp:nvSpPr>
        <dsp:cNvPr id="0" name=""/>
        <dsp:cNvSpPr/>
      </dsp:nvSpPr>
      <dsp:spPr>
        <a:xfrm>
          <a:off x="4765702" y="909851"/>
          <a:ext cx="181874" cy="795701"/>
        </a:xfrm>
        <a:custGeom>
          <a:avLst/>
          <a:gdLst/>
          <a:ahLst/>
          <a:cxnLst/>
          <a:rect l="0" t="0" r="0" b="0"/>
          <a:pathLst>
            <a:path>
              <a:moveTo>
                <a:pt x="0" y="0"/>
              </a:moveTo>
              <a:lnTo>
                <a:pt x="0" y="795701"/>
              </a:lnTo>
              <a:lnTo>
                <a:pt x="181874" y="795701"/>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96CEC38-6C86-C14C-AA3C-DCD83A92CE46}">
      <dsp:nvSpPr>
        <dsp:cNvPr id="0" name=""/>
        <dsp:cNvSpPr/>
      </dsp:nvSpPr>
      <dsp:spPr>
        <a:xfrm>
          <a:off x="4947576" y="1137194"/>
          <a:ext cx="1454997" cy="1136716"/>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2808911"/>
              <a:satOff val="-3503"/>
              <a:lumOff val="82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l" defTabSz="444500" rtl="0">
            <a:lnSpc>
              <a:spcPct val="90000"/>
            </a:lnSpc>
            <a:spcBef>
              <a:spcPct val="0"/>
            </a:spcBef>
            <a:spcAft>
              <a:spcPct val="35000"/>
            </a:spcAft>
          </a:pPr>
          <a:r>
            <a:rPr lang="zh-CN" altLang="en-US" sz="1000" kern="1200" dirty="0" smtClean="0">
              <a:latin typeface="Microsoft YaHei" charset="0"/>
              <a:ea typeface="Microsoft YaHei" charset="0"/>
              <a:cs typeface="Microsoft YaHei" charset="0"/>
            </a:rPr>
            <a:t>海量安全日志归并，并通过安全事件分析引擎，进行事件理解，大幅度降低需要处理的事件量，提高事件准确性，降低运维难度。</a:t>
          </a:r>
          <a:endParaRPr lang="zh-CN" altLang="en-US" sz="1000" kern="1200" dirty="0">
            <a:latin typeface="Microsoft YaHei" charset="0"/>
            <a:ea typeface="Microsoft YaHei" charset="0"/>
            <a:cs typeface="Microsoft YaHei" charset="0"/>
          </a:endParaRPr>
        </a:p>
      </dsp:txBody>
      <dsp:txXfrm>
        <a:off x="4980869" y="1170487"/>
        <a:ext cx="1388411" cy="1070130"/>
      </dsp:txXfrm>
    </dsp:sp>
    <dsp:sp modelId="{09EDF714-6DDA-9A43-BD20-9407CBEC952E}">
      <dsp:nvSpPr>
        <dsp:cNvPr id="0" name=""/>
        <dsp:cNvSpPr/>
      </dsp:nvSpPr>
      <dsp:spPr>
        <a:xfrm>
          <a:off x="4765702" y="909851"/>
          <a:ext cx="181874" cy="2046090"/>
        </a:xfrm>
        <a:custGeom>
          <a:avLst/>
          <a:gdLst/>
          <a:ahLst/>
          <a:cxnLst/>
          <a:rect l="0" t="0" r="0" b="0"/>
          <a:pathLst>
            <a:path>
              <a:moveTo>
                <a:pt x="0" y="0"/>
              </a:moveTo>
              <a:lnTo>
                <a:pt x="0" y="2046090"/>
              </a:lnTo>
              <a:lnTo>
                <a:pt x="181874" y="204609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C3AD618-72E7-194D-BF82-3673E6A92DE8}">
      <dsp:nvSpPr>
        <dsp:cNvPr id="0" name=""/>
        <dsp:cNvSpPr/>
      </dsp:nvSpPr>
      <dsp:spPr>
        <a:xfrm>
          <a:off x="4947576" y="2501255"/>
          <a:ext cx="1454997" cy="90937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3277063"/>
              <a:satOff val="-4087"/>
              <a:lumOff val="961"/>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l" defTabSz="444500" rtl="0">
            <a:lnSpc>
              <a:spcPct val="90000"/>
            </a:lnSpc>
            <a:spcBef>
              <a:spcPct val="0"/>
            </a:spcBef>
            <a:spcAft>
              <a:spcPct val="35000"/>
            </a:spcAft>
          </a:pPr>
          <a:r>
            <a:rPr lang="zh-CN" altLang="en-US" sz="1000" kern="1200" smtClean="0">
              <a:latin typeface="Microsoft YaHei" charset="0"/>
              <a:ea typeface="Microsoft YaHei" charset="0"/>
              <a:cs typeface="Microsoft YaHei" charset="0"/>
            </a:rPr>
            <a:t>能够最大程度还原黑客攻击整个过程，暴露系统脆弱点，进行重点防护</a:t>
          </a:r>
          <a:endParaRPr lang="zh-CN" altLang="en-US" sz="1000" kern="1200">
            <a:latin typeface="Microsoft YaHei" charset="0"/>
            <a:ea typeface="Microsoft YaHei" charset="0"/>
            <a:cs typeface="Microsoft YaHei" charset="0"/>
          </a:endParaRPr>
        </a:p>
      </dsp:txBody>
      <dsp:txXfrm>
        <a:off x="4974211" y="2527890"/>
        <a:ext cx="1401727" cy="856103"/>
      </dsp:txXfrm>
    </dsp:sp>
    <dsp:sp modelId="{469AAF3C-94D3-FD48-987B-34604B7848FA}">
      <dsp:nvSpPr>
        <dsp:cNvPr id="0" name=""/>
        <dsp:cNvSpPr/>
      </dsp:nvSpPr>
      <dsp:spPr>
        <a:xfrm>
          <a:off x="6857261" y="477"/>
          <a:ext cx="1818746" cy="909373"/>
        </a:xfrm>
        <a:prstGeom prst="roundRect">
          <a:avLst>
            <a:gd name="adj" fmla="val 10000"/>
          </a:avLst>
        </a:prstGeom>
        <a:solidFill>
          <a:schemeClr val="accent2">
            <a:hueOff val="4681519"/>
            <a:satOff val="-5839"/>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 tIns="16510" rIns="24765" bIns="16510" numCol="1" spcCol="1270" anchor="ctr" anchorCtr="0">
          <a:noAutofit/>
        </a:bodyPr>
        <a:lstStyle/>
        <a:p>
          <a:pPr lvl="0" algn="l" defTabSz="577850" rtl="0">
            <a:lnSpc>
              <a:spcPct val="90000"/>
            </a:lnSpc>
            <a:spcBef>
              <a:spcPct val="0"/>
            </a:spcBef>
            <a:spcAft>
              <a:spcPct val="35000"/>
            </a:spcAft>
          </a:pPr>
          <a:r>
            <a:rPr lang="zh-CN" sz="1300" b="1" kern="1200" smtClean="0">
              <a:latin typeface="Microsoft YaHei" charset="0"/>
              <a:ea typeface="Microsoft YaHei" charset="0"/>
              <a:cs typeface="Microsoft YaHei" charset="0"/>
            </a:rPr>
            <a:t>大数据安全分析技术与数据可视化技术相结合</a:t>
          </a:r>
          <a:endParaRPr lang="zh-CN" sz="1300" kern="1200">
            <a:latin typeface="Microsoft YaHei" charset="0"/>
            <a:ea typeface="Microsoft YaHei" charset="0"/>
            <a:cs typeface="Microsoft YaHei" charset="0"/>
          </a:endParaRPr>
        </a:p>
      </dsp:txBody>
      <dsp:txXfrm>
        <a:off x="6883896" y="27112"/>
        <a:ext cx="1765476" cy="856103"/>
      </dsp:txXfrm>
    </dsp:sp>
    <dsp:sp modelId="{9541DD7A-B762-C145-AFC8-9D8D16BD0A2B}">
      <dsp:nvSpPr>
        <dsp:cNvPr id="0" name=""/>
        <dsp:cNvSpPr/>
      </dsp:nvSpPr>
      <dsp:spPr>
        <a:xfrm>
          <a:off x="7039135" y="909851"/>
          <a:ext cx="181874" cy="682030"/>
        </a:xfrm>
        <a:custGeom>
          <a:avLst/>
          <a:gdLst/>
          <a:ahLst/>
          <a:cxnLst/>
          <a:rect l="0" t="0" r="0" b="0"/>
          <a:pathLst>
            <a:path>
              <a:moveTo>
                <a:pt x="0" y="0"/>
              </a:moveTo>
              <a:lnTo>
                <a:pt x="0" y="682030"/>
              </a:lnTo>
              <a:lnTo>
                <a:pt x="181874" y="682030"/>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050972A-82BF-E345-9EF9-954D50162A5D}">
      <dsp:nvSpPr>
        <dsp:cNvPr id="0" name=""/>
        <dsp:cNvSpPr/>
      </dsp:nvSpPr>
      <dsp:spPr>
        <a:xfrm>
          <a:off x="7221010" y="1137194"/>
          <a:ext cx="1454997" cy="90937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3745215"/>
              <a:satOff val="-4671"/>
              <a:lumOff val="1098"/>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l" defTabSz="444500" rtl="0">
            <a:lnSpc>
              <a:spcPct val="90000"/>
            </a:lnSpc>
            <a:spcBef>
              <a:spcPct val="0"/>
            </a:spcBef>
            <a:spcAft>
              <a:spcPct val="35000"/>
            </a:spcAft>
          </a:pPr>
          <a:r>
            <a:rPr lang="zh-CN" altLang="en-US" sz="1000" kern="1200" smtClean="0">
              <a:latin typeface="Microsoft YaHei" charset="0"/>
              <a:ea typeface="Microsoft YaHei" charset="0"/>
              <a:cs typeface="Microsoft YaHei" charset="0"/>
            </a:rPr>
            <a:t>利用大数据分析技术，保证海量数据接入、存储、分析。</a:t>
          </a:r>
          <a:endParaRPr lang="zh-CN" altLang="en-US" sz="1000" kern="1200">
            <a:latin typeface="Microsoft YaHei" charset="0"/>
            <a:ea typeface="Microsoft YaHei" charset="0"/>
            <a:cs typeface="Microsoft YaHei" charset="0"/>
          </a:endParaRPr>
        </a:p>
      </dsp:txBody>
      <dsp:txXfrm>
        <a:off x="7247645" y="1163829"/>
        <a:ext cx="1401727" cy="856103"/>
      </dsp:txXfrm>
    </dsp:sp>
    <dsp:sp modelId="{CCED2818-159B-6E40-8003-362FC35E9F27}">
      <dsp:nvSpPr>
        <dsp:cNvPr id="0" name=""/>
        <dsp:cNvSpPr/>
      </dsp:nvSpPr>
      <dsp:spPr>
        <a:xfrm>
          <a:off x="7039135" y="909851"/>
          <a:ext cx="181874" cy="1818746"/>
        </a:xfrm>
        <a:custGeom>
          <a:avLst/>
          <a:gdLst/>
          <a:ahLst/>
          <a:cxnLst/>
          <a:rect l="0" t="0" r="0" b="0"/>
          <a:pathLst>
            <a:path>
              <a:moveTo>
                <a:pt x="0" y="0"/>
              </a:moveTo>
              <a:lnTo>
                <a:pt x="0" y="1818746"/>
              </a:lnTo>
              <a:lnTo>
                <a:pt x="181874" y="1818746"/>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CE663DC6-8AEA-7647-AD34-8C4C8B94CC2B}">
      <dsp:nvSpPr>
        <dsp:cNvPr id="0" name=""/>
        <dsp:cNvSpPr/>
      </dsp:nvSpPr>
      <dsp:spPr>
        <a:xfrm>
          <a:off x="7221010" y="2273911"/>
          <a:ext cx="1454997" cy="90937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4213367"/>
              <a:satOff val="-5255"/>
              <a:lumOff val="1236"/>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l" defTabSz="444500" rtl="0">
            <a:lnSpc>
              <a:spcPct val="90000"/>
            </a:lnSpc>
            <a:spcBef>
              <a:spcPct val="0"/>
            </a:spcBef>
            <a:spcAft>
              <a:spcPct val="35000"/>
            </a:spcAft>
          </a:pPr>
          <a:r>
            <a:rPr lang="zh-CN" altLang="en-US" sz="1000" kern="1200" smtClean="0">
              <a:latin typeface="Microsoft YaHei" charset="0"/>
              <a:ea typeface="Microsoft YaHei" charset="0"/>
              <a:cs typeface="Microsoft YaHei" charset="0"/>
            </a:rPr>
            <a:t>系统支持分布式部署，可轻易扩展，保证业务稳定性。</a:t>
          </a:r>
          <a:endParaRPr lang="zh-CN" altLang="en-US" sz="1000" kern="1200">
            <a:latin typeface="Microsoft YaHei" charset="0"/>
            <a:ea typeface="Microsoft YaHei" charset="0"/>
            <a:cs typeface="Microsoft YaHei" charset="0"/>
          </a:endParaRPr>
        </a:p>
      </dsp:txBody>
      <dsp:txXfrm>
        <a:off x="7247645" y="2300546"/>
        <a:ext cx="1401727" cy="856103"/>
      </dsp:txXfrm>
    </dsp:sp>
    <dsp:sp modelId="{A3846DA2-3338-954A-A007-A174B2187E48}">
      <dsp:nvSpPr>
        <dsp:cNvPr id="0" name=""/>
        <dsp:cNvSpPr/>
      </dsp:nvSpPr>
      <dsp:spPr>
        <a:xfrm>
          <a:off x="7039135" y="909851"/>
          <a:ext cx="181874" cy="2955463"/>
        </a:xfrm>
        <a:custGeom>
          <a:avLst/>
          <a:gdLst/>
          <a:ahLst/>
          <a:cxnLst/>
          <a:rect l="0" t="0" r="0" b="0"/>
          <a:pathLst>
            <a:path>
              <a:moveTo>
                <a:pt x="0" y="0"/>
              </a:moveTo>
              <a:lnTo>
                <a:pt x="0" y="2955463"/>
              </a:lnTo>
              <a:lnTo>
                <a:pt x="181874" y="2955463"/>
              </a:lnTo>
            </a:path>
          </a:pathLst>
        </a:custGeom>
        <a:noFill/>
        <a:ln w="25400" cap="flat" cmpd="sng" algn="ctr">
          <a:solidFill>
            <a:schemeClr val="accent3">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0EEAA82-9FC7-9441-8F4F-58A225F38552}">
      <dsp:nvSpPr>
        <dsp:cNvPr id="0" name=""/>
        <dsp:cNvSpPr/>
      </dsp:nvSpPr>
      <dsp:spPr>
        <a:xfrm>
          <a:off x="7221010" y="3410628"/>
          <a:ext cx="1454997" cy="909373"/>
        </a:xfrm>
        <a:prstGeom prst="roundRect">
          <a:avLst>
            <a:gd name="adj" fmla="val 10000"/>
          </a:avLst>
        </a:prstGeom>
        <a:solidFill>
          <a:schemeClr val="lt1">
            <a:alpha val="90000"/>
            <a:hueOff val="0"/>
            <a:satOff val="0"/>
            <a:lumOff val="0"/>
            <a:alphaOff val="0"/>
          </a:schemeClr>
        </a:solidFill>
        <a:ln w="25400" cap="flat" cmpd="sng" algn="ctr">
          <a:solidFill>
            <a:schemeClr val="accent2">
              <a:hueOff val="4681519"/>
              <a:satOff val="-5839"/>
              <a:lumOff val="1373"/>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9050" tIns="12700" rIns="19050" bIns="12700" numCol="1" spcCol="1270" anchor="ctr" anchorCtr="0">
          <a:noAutofit/>
        </a:bodyPr>
        <a:lstStyle/>
        <a:p>
          <a:pPr lvl="0" algn="l" defTabSz="444500" rtl="0">
            <a:lnSpc>
              <a:spcPct val="90000"/>
            </a:lnSpc>
            <a:spcBef>
              <a:spcPct val="0"/>
            </a:spcBef>
            <a:spcAft>
              <a:spcPct val="35000"/>
            </a:spcAft>
          </a:pPr>
          <a:r>
            <a:rPr lang="zh-CN" altLang="en-US" sz="1000" kern="1200" smtClean="0">
              <a:latin typeface="Microsoft YaHei" charset="0"/>
              <a:ea typeface="Microsoft YaHei" charset="0"/>
              <a:cs typeface="Microsoft YaHei" charset="0"/>
            </a:rPr>
            <a:t>安全事件可视化，攻击路径可视化，地域可视化，降低运维难度 </a:t>
          </a:r>
          <a:endParaRPr lang="zh-CN" altLang="en-US" sz="1000" kern="1200">
            <a:latin typeface="Microsoft YaHei" charset="0"/>
            <a:ea typeface="Microsoft YaHei" charset="0"/>
            <a:cs typeface="Microsoft YaHei" charset="0"/>
          </a:endParaRPr>
        </a:p>
      </dsp:txBody>
      <dsp:txXfrm>
        <a:off x="7247645" y="3437263"/>
        <a:ext cx="1401727" cy="85610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D731740-5755-420F-BA4F-65A3E443151D}">
      <dsp:nvSpPr>
        <dsp:cNvPr id="0" name=""/>
        <dsp:cNvSpPr/>
      </dsp:nvSpPr>
      <dsp:spPr>
        <a:xfrm>
          <a:off x="0" y="196469"/>
          <a:ext cx="6863511" cy="675674"/>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2685" tIns="229108" rIns="532685"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b="1" kern="1200" dirty="0" smtClean="0">
              <a:solidFill>
                <a:srgbClr val="FF0000"/>
              </a:solidFill>
              <a:latin typeface="+mj-ea"/>
              <a:ea typeface="+mj-ea"/>
            </a:rPr>
            <a:t>基于流的统计分析技术</a:t>
          </a:r>
          <a:r>
            <a:rPr lang="zh-CN" altLang="en-US" sz="1200" kern="1200" dirty="0" smtClean="0">
              <a:latin typeface="+mj-ea"/>
              <a:ea typeface="+mj-ea"/>
            </a:rPr>
            <a:t>，始于</a:t>
          </a:r>
          <a:r>
            <a:rPr lang="en-US" altLang="zh-CN" sz="1200" kern="1200" dirty="0" smtClean="0">
              <a:latin typeface="+mj-ea"/>
              <a:ea typeface="+mj-ea"/>
            </a:rPr>
            <a:t>2003</a:t>
          </a:r>
          <a:r>
            <a:rPr lang="zh-CN" altLang="en-US" sz="1200" kern="1200" smtClean="0">
              <a:latin typeface="+mj-ea"/>
              <a:ea typeface="+mj-ea"/>
            </a:rPr>
            <a:t>年</a:t>
          </a:r>
          <a:r>
            <a:rPr lang="en-US" altLang="zh-CN" sz="1200" kern="1200" smtClean="0">
              <a:latin typeface="+mj-ea"/>
              <a:ea typeface="+mj-ea"/>
            </a:rPr>
            <a:t>,</a:t>
          </a:r>
          <a:r>
            <a:rPr lang="zh-CN" altLang="en-US" sz="1200" kern="1200" dirty="0" smtClean="0">
              <a:latin typeface="+mj-ea"/>
              <a:ea typeface="+mj-ea"/>
            </a:rPr>
            <a:t>通过分析网络的流量信息查找可能的恶意活动，采用政府网络出口路由器的</a:t>
          </a:r>
          <a:r>
            <a:rPr lang="en-US" altLang="zh-CN" sz="1200" kern="1200" dirty="0" err="1" smtClean="0">
              <a:latin typeface="+mj-ea"/>
              <a:ea typeface="+mj-ea"/>
            </a:rPr>
            <a:t>netflow</a:t>
          </a:r>
          <a:r>
            <a:rPr lang="zh-CN" altLang="en-US" sz="1200" kern="1200" dirty="0" smtClean="0">
              <a:latin typeface="+mj-ea"/>
              <a:ea typeface="+mj-ea"/>
            </a:rPr>
            <a:t>技术实现。</a:t>
          </a:r>
          <a:endParaRPr lang="zh-CN" altLang="en-US" sz="1200" kern="1200" dirty="0">
            <a:latin typeface="+mj-ea"/>
            <a:ea typeface="+mj-ea"/>
          </a:endParaRPr>
        </a:p>
      </dsp:txBody>
      <dsp:txXfrm>
        <a:off x="0" y="196469"/>
        <a:ext cx="6863511" cy="675674"/>
      </dsp:txXfrm>
    </dsp:sp>
    <dsp:sp modelId="{4E1308B2-5D04-49FB-967A-9BA97336A8EF}">
      <dsp:nvSpPr>
        <dsp:cNvPr id="0" name=""/>
        <dsp:cNvSpPr/>
      </dsp:nvSpPr>
      <dsp:spPr>
        <a:xfrm>
          <a:off x="343175" y="34109"/>
          <a:ext cx="4804457"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1597" tIns="0" rIns="181597" bIns="0" numCol="1" spcCol="1270" anchor="ctr" anchorCtr="0">
          <a:noAutofit/>
        </a:bodyPr>
        <a:lstStyle/>
        <a:p>
          <a:pPr lvl="0" algn="l"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爱因斯坦</a:t>
          </a:r>
          <a:r>
            <a:rPr lang="en-US" altLang="zh-CN" sz="1800" kern="1200" dirty="0" smtClean="0">
              <a:latin typeface="微软雅黑" panose="020B0503020204020204" pitchFamily="34" charset="-122"/>
              <a:ea typeface="微软雅黑" panose="020B0503020204020204" pitchFamily="34" charset="-122"/>
            </a:rPr>
            <a:t>1</a:t>
          </a:r>
          <a:endParaRPr lang="zh-CN" altLang="en-US" sz="1800" kern="1200" dirty="0">
            <a:latin typeface="微软雅黑" panose="020B0503020204020204" pitchFamily="34" charset="-122"/>
            <a:ea typeface="微软雅黑" panose="020B0503020204020204" pitchFamily="34" charset="-122"/>
          </a:endParaRPr>
        </a:p>
      </dsp:txBody>
      <dsp:txXfrm>
        <a:off x="359027" y="49961"/>
        <a:ext cx="4772753" cy="293016"/>
      </dsp:txXfrm>
    </dsp:sp>
    <dsp:sp modelId="{4D32B41D-9D15-4F10-B636-F6C817471D2C}">
      <dsp:nvSpPr>
        <dsp:cNvPr id="0" name=""/>
        <dsp:cNvSpPr/>
      </dsp:nvSpPr>
      <dsp:spPr>
        <a:xfrm>
          <a:off x="0" y="1093905"/>
          <a:ext cx="6863511" cy="10395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2685" tIns="229108" rIns="532685"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b="1" kern="1200" dirty="0" smtClean="0">
              <a:solidFill>
                <a:srgbClr val="FF0000"/>
              </a:solidFill>
              <a:latin typeface="+mj-ea"/>
              <a:ea typeface="+mj-ea"/>
            </a:rPr>
            <a:t>基于特征的入侵检测系统</a:t>
          </a:r>
          <a:r>
            <a:rPr lang="zh-CN" altLang="en-US" sz="1200" kern="1200" dirty="0" smtClean="0">
              <a:latin typeface="+mj-ea"/>
              <a:ea typeface="+mj-ea"/>
            </a:rPr>
            <a:t>。</a:t>
          </a:r>
          <a:r>
            <a:rPr lang="en-US" altLang="zh-CN" sz="1200" kern="1200" dirty="0" smtClean="0">
              <a:latin typeface="+mj-ea"/>
              <a:ea typeface="+mj-ea"/>
            </a:rPr>
            <a:t>2007</a:t>
          </a:r>
          <a:r>
            <a:rPr lang="zh-CN" altLang="en-US" sz="1200" kern="1200" dirty="0" smtClean="0">
              <a:latin typeface="+mj-ea"/>
              <a:ea typeface="+mj-ea"/>
            </a:rPr>
            <a:t>年启动，可以通过分析网络的流量信息来查找以发现非授权的访问和恶意的内容，这是通过对进出美国政府网络的流量自动进行全封包检查来实现的。当联邦网络流量中出现恶意或可能有害的活动时，爱因斯坦</a:t>
          </a:r>
          <a:r>
            <a:rPr lang="en-US" altLang="en-US" sz="1200" kern="1200" dirty="0" smtClean="0">
              <a:latin typeface="+mj-ea"/>
              <a:ea typeface="+mj-ea"/>
            </a:rPr>
            <a:t>2 </a:t>
          </a:r>
          <a:r>
            <a:rPr lang="zh-CN" altLang="en-US" sz="1200" kern="1200" dirty="0" smtClean="0">
              <a:latin typeface="+mj-ea"/>
              <a:ea typeface="+mj-ea"/>
            </a:rPr>
            <a:t>能够向</a:t>
          </a:r>
          <a:r>
            <a:rPr lang="en-US" altLang="en-US" sz="1200" kern="1200" dirty="0" smtClean="0">
              <a:latin typeface="+mj-ea"/>
              <a:ea typeface="+mj-ea"/>
            </a:rPr>
            <a:t>US-CERT</a:t>
          </a:r>
          <a:r>
            <a:rPr lang="zh-CN" altLang="en-US" sz="1200" kern="1200" dirty="0" smtClean="0">
              <a:latin typeface="+mj-ea"/>
              <a:ea typeface="+mj-ea"/>
            </a:rPr>
            <a:t>提供实时报警，并对导出数据提供关联和可视化能力。</a:t>
          </a:r>
          <a:endParaRPr lang="zh-CN" altLang="en-US" sz="1200" kern="1200" dirty="0">
            <a:latin typeface="+mj-ea"/>
            <a:ea typeface="+mj-ea"/>
          </a:endParaRPr>
        </a:p>
      </dsp:txBody>
      <dsp:txXfrm>
        <a:off x="0" y="1093905"/>
        <a:ext cx="6863511" cy="1039500"/>
      </dsp:txXfrm>
    </dsp:sp>
    <dsp:sp modelId="{1119FA9D-86CB-4383-A574-526098547382}">
      <dsp:nvSpPr>
        <dsp:cNvPr id="0" name=""/>
        <dsp:cNvSpPr/>
      </dsp:nvSpPr>
      <dsp:spPr>
        <a:xfrm>
          <a:off x="343175" y="931545"/>
          <a:ext cx="4804457"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1597" tIns="0" rIns="181597" bIns="0" numCol="1" spcCol="1270" anchor="ctr" anchorCtr="0">
          <a:noAutofit/>
        </a:bodyPr>
        <a:lstStyle/>
        <a:p>
          <a:pPr lvl="0" algn="l"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爱因斯坦</a:t>
          </a:r>
          <a:r>
            <a:rPr lang="en-US" altLang="zh-CN" sz="1800" kern="1200" dirty="0" smtClean="0">
              <a:latin typeface="微软雅黑" panose="020B0503020204020204" pitchFamily="34" charset="-122"/>
              <a:ea typeface="微软雅黑" panose="020B0503020204020204" pitchFamily="34" charset="-122"/>
            </a:rPr>
            <a:t>2</a:t>
          </a:r>
          <a:endParaRPr lang="zh-CN" altLang="en-US" sz="1800" kern="1200" dirty="0">
            <a:latin typeface="微软雅黑" panose="020B0503020204020204" pitchFamily="34" charset="-122"/>
            <a:ea typeface="微软雅黑" panose="020B0503020204020204" pitchFamily="34" charset="-122"/>
          </a:endParaRPr>
        </a:p>
      </dsp:txBody>
      <dsp:txXfrm>
        <a:off x="359027" y="947397"/>
        <a:ext cx="4772753" cy="293016"/>
      </dsp:txXfrm>
    </dsp:sp>
    <dsp:sp modelId="{3E43EDEB-F389-411C-89A3-6F6C3B383FE7}">
      <dsp:nvSpPr>
        <dsp:cNvPr id="0" name=""/>
        <dsp:cNvSpPr/>
      </dsp:nvSpPr>
      <dsp:spPr>
        <a:xfrm>
          <a:off x="0" y="2355164"/>
          <a:ext cx="6863511" cy="15939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532685" tIns="229108" rIns="532685" bIns="85344" numCol="1" spcCol="1270" anchor="t" anchorCtr="0">
          <a:noAutofit/>
        </a:bodyPr>
        <a:lstStyle/>
        <a:p>
          <a:pPr marL="114300" lvl="1" indent="-114300" algn="l" defTabSz="533400">
            <a:lnSpc>
              <a:spcPct val="90000"/>
            </a:lnSpc>
            <a:spcBef>
              <a:spcPct val="0"/>
            </a:spcBef>
            <a:spcAft>
              <a:spcPct val="15000"/>
            </a:spcAft>
            <a:buChar char="••"/>
          </a:pPr>
          <a:r>
            <a:rPr lang="zh-CN" altLang="en-US" sz="1200" b="1" kern="1200" dirty="0" smtClean="0">
              <a:solidFill>
                <a:srgbClr val="FF0000"/>
              </a:solidFill>
              <a:latin typeface="+mj-ea"/>
              <a:ea typeface="+mj-ea"/>
            </a:rPr>
            <a:t>基于威胁的决策系统</a:t>
          </a:r>
          <a:r>
            <a:rPr lang="zh-CN" altLang="en-US" sz="1200" b="1" kern="1200" dirty="0" smtClean="0">
              <a:latin typeface="+mj-ea"/>
              <a:ea typeface="+mj-ea"/>
            </a:rPr>
            <a:t>。</a:t>
          </a:r>
          <a:r>
            <a:rPr lang="en-US" altLang="zh-CN" sz="1200" kern="1200" dirty="0" smtClean="0">
              <a:latin typeface="+mj-ea"/>
              <a:ea typeface="+mj-ea"/>
            </a:rPr>
            <a:t>2008</a:t>
          </a:r>
          <a:r>
            <a:rPr lang="zh-CN" altLang="en-US" sz="1200" kern="1200" dirty="0" smtClean="0">
              <a:latin typeface="+mj-ea"/>
              <a:ea typeface="+mj-ea"/>
            </a:rPr>
            <a:t>年启动，采用商业技术和专门为政府开发的技术来对进出行政机关网络的流量实施实时的</a:t>
          </a:r>
          <a:r>
            <a:rPr lang="zh-CN" altLang="en-US" sz="1200" b="1" kern="1200" dirty="0" smtClean="0">
              <a:latin typeface="+mj-ea"/>
              <a:ea typeface="+mj-ea"/>
            </a:rPr>
            <a:t>全封包检查，</a:t>
          </a:r>
          <a:r>
            <a:rPr lang="zh-CN" altLang="en-US" sz="1200" kern="1200" dirty="0" smtClean="0">
              <a:latin typeface="+mj-ea"/>
              <a:ea typeface="+mj-ea"/>
            </a:rPr>
            <a:t>目标是发现恶意的网络流量并对其进行特征化表示，以增强网络安全分析、态势感知和安全响应能力。由于采用的入侵防御系统支持动态防御，它能在网络威胁造成损害之前对其自动检测并正确响应。爱因斯坦 </a:t>
          </a:r>
          <a:r>
            <a:rPr lang="en-US" altLang="zh-CN" sz="1200" kern="1200" dirty="0" smtClean="0">
              <a:latin typeface="+mj-ea"/>
              <a:ea typeface="+mj-ea"/>
            </a:rPr>
            <a:t>3</a:t>
          </a:r>
          <a:r>
            <a:rPr lang="zh-CN" altLang="en-US" sz="1200" kern="1200" dirty="0" smtClean="0">
              <a:latin typeface="+mj-ea"/>
              <a:ea typeface="+mj-ea"/>
            </a:rPr>
            <a:t>还为国土安全部提供了对检测到的网络入侵企图进行自动报警的能力。</a:t>
          </a:r>
          <a:r>
            <a:rPr lang="zh-CN" altLang="en-US" sz="1200" b="1" kern="1200" dirty="0" smtClean="0">
              <a:solidFill>
                <a:srgbClr val="FF0000"/>
              </a:solidFill>
              <a:latin typeface="+mj-ea"/>
              <a:ea typeface="+mj-ea"/>
            </a:rPr>
            <a:t>国土安全部将采纳国家安全局通过外国情报工作以及国防部在信息保障工作中发现的威胁特征，以支持国土安全部的联邦系统安全</a:t>
          </a:r>
          <a:r>
            <a:rPr lang="zh-CN" altLang="en-US" sz="1200" b="1" kern="1200" dirty="0" smtClean="0">
              <a:latin typeface="+mj-ea"/>
              <a:ea typeface="+mj-ea"/>
            </a:rPr>
            <a:t>。 </a:t>
          </a:r>
          <a:endParaRPr lang="zh-CN" altLang="en-US" sz="1200" kern="1200" dirty="0">
            <a:latin typeface="+mj-ea"/>
            <a:ea typeface="+mj-ea"/>
          </a:endParaRPr>
        </a:p>
      </dsp:txBody>
      <dsp:txXfrm>
        <a:off x="0" y="2355164"/>
        <a:ext cx="6863511" cy="1593900"/>
      </dsp:txXfrm>
    </dsp:sp>
    <dsp:sp modelId="{82E00D53-FFAC-4D77-99BA-9FA707AB98F7}">
      <dsp:nvSpPr>
        <dsp:cNvPr id="0" name=""/>
        <dsp:cNvSpPr/>
      </dsp:nvSpPr>
      <dsp:spPr>
        <a:xfrm>
          <a:off x="343175" y="2192805"/>
          <a:ext cx="4804457" cy="32472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81597" tIns="0" rIns="181597" bIns="0" numCol="1" spcCol="1270" anchor="ctr" anchorCtr="0">
          <a:noAutofit/>
        </a:bodyPr>
        <a:lstStyle/>
        <a:p>
          <a:pPr lvl="0" algn="l"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爱因斯坦</a:t>
          </a:r>
          <a:r>
            <a:rPr lang="en-US" altLang="zh-CN" sz="1800" kern="1200" dirty="0" smtClean="0">
              <a:latin typeface="微软雅黑" panose="020B0503020204020204" pitchFamily="34" charset="-122"/>
              <a:ea typeface="微软雅黑" panose="020B0503020204020204" pitchFamily="34" charset="-122"/>
            </a:rPr>
            <a:t>3</a:t>
          </a:r>
          <a:endParaRPr lang="zh-CN" altLang="en-US" sz="1800" kern="1200" dirty="0">
            <a:latin typeface="微软雅黑" panose="020B0503020204020204" pitchFamily="34" charset="-122"/>
            <a:ea typeface="微软雅黑" panose="020B0503020204020204" pitchFamily="34" charset="-122"/>
          </a:endParaRPr>
        </a:p>
      </dsp:txBody>
      <dsp:txXfrm>
        <a:off x="359027" y="2208657"/>
        <a:ext cx="4772753" cy="29301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69CE85-7BBA-461F-8E6D-4681B44FFA50}">
      <dsp:nvSpPr>
        <dsp:cNvPr id="0" name=""/>
        <dsp:cNvSpPr/>
      </dsp:nvSpPr>
      <dsp:spPr>
        <a:xfrm>
          <a:off x="1628" y="0"/>
          <a:ext cx="6500808" cy="848684"/>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altLang="zh-CN" sz="1800" kern="1200" dirty="0" smtClean="0"/>
            <a:t>CNCI</a:t>
          </a:r>
          <a:r>
            <a:rPr lang="zh-CN" altLang="en-US" sz="1800" kern="1200" dirty="0" smtClean="0"/>
            <a:t>全面的国家网络安全行动</a:t>
          </a:r>
          <a:endParaRPr lang="en-US" altLang="zh-CN" sz="1800" kern="1200" dirty="0" smtClean="0"/>
        </a:p>
        <a:p>
          <a:pPr lvl="0" algn="ctr" defTabSz="800100">
            <a:lnSpc>
              <a:spcPct val="90000"/>
            </a:lnSpc>
            <a:spcBef>
              <a:spcPct val="0"/>
            </a:spcBef>
            <a:spcAft>
              <a:spcPct val="35000"/>
            </a:spcAft>
          </a:pPr>
          <a:r>
            <a:rPr lang="zh-CN" altLang="en-US" sz="1800" kern="1200" dirty="0" smtClean="0"/>
            <a:t>国家安全总统令</a:t>
          </a:r>
          <a:r>
            <a:rPr lang="en-US" altLang="en-US" sz="1800" kern="1200" dirty="0" smtClean="0"/>
            <a:t>(NSPD)54</a:t>
          </a:r>
          <a:r>
            <a:rPr lang="zh-CN" altLang="en-US" sz="1800" kern="1200" dirty="0" smtClean="0"/>
            <a:t>，国土安全总统令</a:t>
          </a:r>
          <a:r>
            <a:rPr lang="en-US" altLang="en-US" sz="1800" kern="1200" dirty="0" smtClean="0"/>
            <a:t>(HSPD)23</a:t>
          </a:r>
          <a:endParaRPr lang="zh-CN" altLang="en-US" sz="1800" kern="1200" dirty="0"/>
        </a:p>
      </dsp:txBody>
      <dsp:txXfrm>
        <a:off x="26485" y="24857"/>
        <a:ext cx="6451094" cy="798970"/>
      </dsp:txXfrm>
    </dsp:sp>
    <dsp:sp modelId="{729AADA5-F7E7-448E-9B53-EA7B0110543D}">
      <dsp:nvSpPr>
        <dsp:cNvPr id="0" name=""/>
        <dsp:cNvSpPr/>
      </dsp:nvSpPr>
      <dsp:spPr>
        <a:xfrm>
          <a:off x="1628" y="934730"/>
          <a:ext cx="6500808" cy="848684"/>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zh-CN" sz="1800" kern="1200" dirty="0" smtClean="0"/>
            <a:t>《联邦信息安全管理法》（</a:t>
          </a:r>
          <a:r>
            <a:rPr lang="en-US" sz="1800" kern="1200" dirty="0" smtClean="0"/>
            <a:t>FISMA 2.0</a:t>
          </a:r>
          <a:r>
            <a:rPr lang="zh-CN" sz="1800" kern="1200" dirty="0" smtClean="0"/>
            <a:t>）</a:t>
          </a:r>
          <a:r>
            <a:rPr lang="en-US" sz="1800" kern="1200" dirty="0" smtClean="0"/>
            <a:t> </a:t>
          </a:r>
          <a:endParaRPr lang="zh-CN" altLang="en-US" sz="1800" kern="1200" dirty="0"/>
        </a:p>
      </dsp:txBody>
      <dsp:txXfrm>
        <a:off x="26485" y="959587"/>
        <a:ext cx="6451094" cy="798970"/>
      </dsp:txXfrm>
    </dsp:sp>
    <dsp:sp modelId="{E9BCE1B1-DF06-4A8C-AD67-EC569124C3A2}">
      <dsp:nvSpPr>
        <dsp:cNvPr id="0" name=""/>
        <dsp:cNvSpPr/>
      </dsp:nvSpPr>
      <dsp:spPr>
        <a:xfrm>
          <a:off x="1628" y="1868069"/>
          <a:ext cx="2142287" cy="84868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CN" altLang="en-US" sz="1300" kern="1200" dirty="0" smtClean="0"/>
            <a:t>可信互联网连接</a:t>
          </a:r>
          <a:r>
            <a:rPr lang="en-US" altLang="en-US" sz="1300" kern="1200" dirty="0" smtClean="0"/>
            <a:t>(TIC)</a:t>
          </a:r>
          <a:endParaRPr lang="zh-CN" altLang="en-US" sz="1300" kern="1200" dirty="0"/>
        </a:p>
      </dsp:txBody>
      <dsp:txXfrm>
        <a:off x="26485" y="1892926"/>
        <a:ext cx="2092573" cy="798970"/>
      </dsp:txXfrm>
    </dsp:sp>
    <dsp:sp modelId="{D4BE46ED-1AB8-46C6-A7F9-9A550A15B70B}">
      <dsp:nvSpPr>
        <dsp:cNvPr id="0" name=""/>
        <dsp:cNvSpPr/>
      </dsp:nvSpPr>
      <dsp:spPr>
        <a:xfrm>
          <a:off x="1628" y="2801408"/>
          <a:ext cx="704236" cy="84868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爱因斯坦</a:t>
          </a:r>
          <a:r>
            <a:rPr lang="en-US" altLang="zh-CN" sz="1200" kern="1200" dirty="0" smtClean="0"/>
            <a:t>1</a:t>
          </a:r>
          <a:endParaRPr lang="zh-CN" altLang="en-US" sz="1200" kern="1200" dirty="0"/>
        </a:p>
      </dsp:txBody>
      <dsp:txXfrm>
        <a:off x="22254" y="2822034"/>
        <a:ext cx="662984" cy="807432"/>
      </dsp:txXfrm>
    </dsp:sp>
    <dsp:sp modelId="{EE7CB2C9-65D3-4C1C-B657-DDFBD81531C8}">
      <dsp:nvSpPr>
        <dsp:cNvPr id="0" name=""/>
        <dsp:cNvSpPr/>
      </dsp:nvSpPr>
      <dsp:spPr>
        <a:xfrm>
          <a:off x="720654" y="2801408"/>
          <a:ext cx="704236" cy="84868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爱因斯坦</a:t>
          </a:r>
          <a:r>
            <a:rPr lang="en-US" altLang="zh-CN" sz="1200" kern="1200" dirty="0" smtClean="0"/>
            <a:t>2</a:t>
          </a:r>
          <a:endParaRPr lang="zh-CN" altLang="en-US" sz="1200" kern="1200" dirty="0"/>
        </a:p>
      </dsp:txBody>
      <dsp:txXfrm>
        <a:off x="741280" y="2822034"/>
        <a:ext cx="662984" cy="807432"/>
      </dsp:txXfrm>
    </dsp:sp>
    <dsp:sp modelId="{63677478-1369-4624-9656-D4703E4B4384}">
      <dsp:nvSpPr>
        <dsp:cNvPr id="0" name=""/>
        <dsp:cNvSpPr/>
      </dsp:nvSpPr>
      <dsp:spPr>
        <a:xfrm>
          <a:off x="1439680" y="2801408"/>
          <a:ext cx="704236" cy="84868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爱因斯坦</a:t>
          </a:r>
          <a:r>
            <a:rPr lang="en-US" altLang="zh-CN" sz="1200" kern="1200" dirty="0" smtClean="0"/>
            <a:t>3</a:t>
          </a:r>
          <a:endParaRPr lang="zh-CN" altLang="en-US" sz="1200" kern="1200" dirty="0"/>
        </a:p>
      </dsp:txBody>
      <dsp:txXfrm>
        <a:off x="1460306" y="2822034"/>
        <a:ext cx="662984" cy="807432"/>
      </dsp:txXfrm>
    </dsp:sp>
    <dsp:sp modelId="{49CF37D2-04F0-42D6-BFB7-1BA1E3F4F513}">
      <dsp:nvSpPr>
        <dsp:cNvPr id="0" name=""/>
        <dsp:cNvSpPr/>
      </dsp:nvSpPr>
      <dsp:spPr>
        <a:xfrm>
          <a:off x="2173494" y="1868069"/>
          <a:ext cx="2861313" cy="84868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CN" altLang="en-US" sz="1300" kern="1200" dirty="0" smtClean="0"/>
            <a:t>持续监控（</a:t>
          </a:r>
          <a:r>
            <a:rPr lang="en-US" altLang="zh-CN" sz="1300" kern="1200" dirty="0" smtClean="0"/>
            <a:t>ISCM</a:t>
          </a:r>
          <a:r>
            <a:rPr lang="zh-CN" altLang="en-US" sz="1300" kern="1200" dirty="0" smtClean="0"/>
            <a:t>）</a:t>
          </a:r>
          <a:endParaRPr lang="zh-CN" altLang="en-US" sz="1300" kern="1200" dirty="0"/>
        </a:p>
      </dsp:txBody>
      <dsp:txXfrm>
        <a:off x="2198351" y="1892926"/>
        <a:ext cx="2811599" cy="798970"/>
      </dsp:txXfrm>
    </dsp:sp>
    <dsp:sp modelId="{4DA8C7E0-5F7B-4EB2-9203-D3E170822337}">
      <dsp:nvSpPr>
        <dsp:cNvPr id="0" name=""/>
        <dsp:cNvSpPr/>
      </dsp:nvSpPr>
      <dsp:spPr>
        <a:xfrm>
          <a:off x="2173494" y="2801408"/>
          <a:ext cx="704236" cy="84868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联邦桌面计算机核心构造</a:t>
          </a:r>
          <a:endParaRPr lang="zh-CN" altLang="en-US" sz="1200" kern="1200" dirty="0"/>
        </a:p>
      </dsp:txBody>
      <dsp:txXfrm>
        <a:off x="2194120" y="2822034"/>
        <a:ext cx="662984" cy="807432"/>
      </dsp:txXfrm>
    </dsp:sp>
    <dsp:sp modelId="{F8C99445-BF61-4A7D-AC0F-BA44BFE6CD26}">
      <dsp:nvSpPr>
        <dsp:cNvPr id="0" name=""/>
        <dsp:cNvSpPr/>
      </dsp:nvSpPr>
      <dsp:spPr>
        <a:xfrm>
          <a:off x="2892520" y="2801408"/>
          <a:ext cx="704236" cy="84868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国家漏洞数据库</a:t>
          </a:r>
          <a:endParaRPr lang="zh-CN" altLang="en-US" sz="1200" kern="1200" dirty="0"/>
        </a:p>
      </dsp:txBody>
      <dsp:txXfrm>
        <a:off x="2913146" y="2822034"/>
        <a:ext cx="662984" cy="807432"/>
      </dsp:txXfrm>
    </dsp:sp>
    <dsp:sp modelId="{C37EE71D-DC04-4404-886C-98CE3961C4B0}">
      <dsp:nvSpPr>
        <dsp:cNvPr id="0" name=""/>
        <dsp:cNvSpPr/>
      </dsp:nvSpPr>
      <dsp:spPr>
        <a:xfrm>
          <a:off x="3611545" y="2801408"/>
          <a:ext cx="704236" cy="84868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smtClean="0"/>
            <a:t>重要的配置管理</a:t>
          </a:r>
          <a:endParaRPr lang="zh-CN" altLang="en-US" sz="1200" kern="1200" dirty="0"/>
        </a:p>
      </dsp:txBody>
      <dsp:txXfrm>
        <a:off x="3632171" y="2822034"/>
        <a:ext cx="662984" cy="807432"/>
      </dsp:txXfrm>
    </dsp:sp>
    <dsp:sp modelId="{8AAEE059-A11C-4427-B937-FBCF96CBF894}">
      <dsp:nvSpPr>
        <dsp:cNvPr id="0" name=""/>
        <dsp:cNvSpPr/>
      </dsp:nvSpPr>
      <dsp:spPr>
        <a:xfrm>
          <a:off x="4330571" y="2801408"/>
          <a:ext cx="704236" cy="848684"/>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5720" tIns="45720" rIns="45720" bIns="45720" numCol="1" spcCol="1270" anchor="ctr" anchorCtr="0">
          <a:noAutofit/>
        </a:bodyPr>
        <a:lstStyle/>
        <a:p>
          <a:pPr lvl="0" algn="ctr" defTabSz="533400">
            <a:lnSpc>
              <a:spcPct val="90000"/>
            </a:lnSpc>
            <a:spcBef>
              <a:spcPct val="0"/>
            </a:spcBef>
            <a:spcAft>
              <a:spcPct val="35000"/>
            </a:spcAft>
          </a:pPr>
          <a:r>
            <a:rPr lang="zh-CN" altLang="en-US" sz="1200" kern="1200" dirty="0" smtClean="0"/>
            <a:t>脆弱性发现标准</a:t>
          </a:r>
          <a:endParaRPr lang="zh-CN" altLang="en-US" sz="1200" kern="1200" dirty="0"/>
        </a:p>
      </dsp:txBody>
      <dsp:txXfrm>
        <a:off x="4351197" y="2822034"/>
        <a:ext cx="662984" cy="807432"/>
      </dsp:txXfrm>
    </dsp:sp>
    <dsp:sp modelId="{3697F682-D287-4407-A7CA-513D685790C3}">
      <dsp:nvSpPr>
        <dsp:cNvPr id="0" name=""/>
        <dsp:cNvSpPr/>
      </dsp:nvSpPr>
      <dsp:spPr>
        <a:xfrm>
          <a:off x="5064385" y="1868069"/>
          <a:ext cx="704236" cy="84868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CN" altLang="en-US" sz="1300" kern="1200" dirty="0" smtClean="0"/>
            <a:t>国家网络靶场</a:t>
          </a:r>
          <a:endParaRPr lang="zh-CN" altLang="en-US" sz="1300" kern="1200" dirty="0"/>
        </a:p>
      </dsp:txBody>
      <dsp:txXfrm>
        <a:off x="5085011" y="1888695"/>
        <a:ext cx="662984" cy="807432"/>
      </dsp:txXfrm>
    </dsp:sp>
    <dsp:sp modelId="{11D6181B-CD86-4E2E-86E7-A87BF6EBFBCC}">
      <dsp:nvSpPr>
        <dsp:cNvPr id="0" name=""/>
        <dsp:cNvSpPr/>
      </dsp:nvSpPr>
      <dsp:spPr>
        <a:xfrm>
          <a:off x="5798200" y="1868069"/>
          <a:ext cx="704236" cy="848684"/>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9530" tIns="49530" rIns="49530" bIns="49530" numCol="1" spcCol="1270" anchor="ctr" anchorCtr="0">
          <a:noAutofit/>
        </a:bodyPr>
        <a:lstStyle/>
        <a:p>
          <a:pPr lvl="0" algn="ctr" defTabSz="577850">
            <a:lnSpc>
              <a:spcPct val="90000"/>
            </a:lnSpc>
            <a:spcBef>
              <a:spcPct val="0"/>
            </a:spcBef>
            <a:spcAft>
              <a:spcPct val="35000"/>
            </a:spcAft>
          </a:pPr>
          <a:r>
            <a:rPr lang="zh-CN" altLang="en-US" sz="1300" kern="1200" dirty="0" smtClean="0"/>
            <a:t>强身份验证（</a:t>
          </a:r>
          <a:r>
            <a:rPr lang="en-US" altLang="zh-CN" sz="1300" kern="1200" dirty="0" smtClean="0"/>
            <a:t>PIV</a:t>
          </a:r>
          <a:r>
            <a:rPr lang="zh-CN" altLang="en-US" sz="1300" kern="1200" dirty="0" smtClean="0"/>
            <a:t>）</a:t>
          </a:r>
          <a:endParaRPr lang="zh-CN" altLang="en-US" sz="1300" kern="1200" dirty="0"/>
        </a:p>
      </dsp:txBody>
      <dsp:txXfrm>
        <a:off x="5818826" y="1888695"/>
        <a:ext cx="662984" cy="80743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BA5BEEE-AD3D-471C-9420-6C8E50DF5231}">
      <dsp:nvSpPr>
        <dsp:cNvPr id="0" name=""/>
        <dsp:cNvSpPr/>
      </dsp:nvSpPr>
      <dsp:spPr>
        <a:xfrm>
          <a:off x="3817" y="0"/>
          <a:ext cx="2222053" cy="49933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多源信息融合</a:t>
          </a:r>
          <a:endParaRPr lang="zh-CN" altLang="en-US" sz="1600" kern="1200" dirty="0">
            <a:latin typeface="微软雅黑" panose="020B0503020204020204" pitchFamily="34" charset="-122"/>
            <a:ea typeface="微软雅黑" panose="020B0503020204020204" pitchFamily="34" charset="-122"/>
          </a:endParaRPr>
        </a:p>
      </dsp:txBody>
      <dsp:txXfrm>
        <a:off x="253485" y="0"/>
        <a:ext cx="1722718" cy="499335"/>
      </dsp:txXfrm>
    </dsp:sp>
    <dsp:sp modelId="{D28C1DEA-E2A6-4490-BE99-84DD8A63BA85}">
      <dsp:nvSpPr>
        <dsp:cNvPr id="0" name=""/>
        <dsp:cNvSpPr/>
      </dsp:nvSpPr>
      <dsp:spPr>
        <a:xfrm>
          <a:off x="2003665" y="0"/>
          <a:ext cx="2222053" cy="49933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态势感知理解</a:t>
          </a:r>
          <a:endParaRPr lang="zh-CN" altLang="en-US" sz="1600" kern="1200" dirty="0">
            <a:latin typeface="微软雅黑" panose="020B0503020204020204" pitchFamily="34" charset="-122"/>
            <a:ea typeface="微软雅黑" panose="020B0503020204020204" pitchFamily="34" charset="-122"/>
          </a:endParaRPr>
        </a:p>
      </dsp:txBody>
      <dsp:txXfrm>
        <a:off x="2253333" y="0"/>
        <a:ext cx="1722718" cy="499335"/>
      </dsp:txXfrm>
    </dsp:sp>
    <dsp:sp modelId="{FE5CAB01-B708-4E13-A692-A3D275224106}">
      <dsp:nvSpPr>
        <dsp:cNvPr id="0" name=""/>
        <dsp:cNvSpPr/>
      </dsp:nvSpPr>
      <dsp:spPr>
        <a:xfrm>
          <a:off x="4003513" y="0"/>
          <a:ext cx="2222053" cy="49933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zh-CN" altLang="en-US" sz="1600" kern="1200" dirty="0" smtClean="0">
              <a:latin typeface="微软雅黑" panose="020B0503020204020204" pitchFamily="34" charset="-122"/>
              <a:ea typeface="微软雅黑" panose="020B0503020204020204" pitchFamily="34" charset="-122"/>
            </a:rPr>
            <a:t>态势预测</a:t>
          </a:r>
          <a:endParaRPr lang="zh-CN" altLang="en-US" sz="1600" kern="1200" dirty="0">
            <a:latin typeface="微软雅黑" panose="020B0503020204020204" pitchFamily="34" charset="-122"/>
            <a:ea typeface="微软雅黑" panose="020B0503020204020204" pitchFamily="34" charset="-122"/>
          </a:endParaRPr>
        </a:p>
      </dsp:txBody>
      <dsp:txXfrm>
        <a:off x="4253181" y="0"/>
        <a:ext cx="1722718" cy="499335"/>
      </dsp:txXfrm>
    </dsp:sp>
    <dsp:sp modelId="{C3F7DD36-5266-4314-8E4A-AA31B7903752}">
      <dsp:nvSpPr>
        <dsp:cNvPr id="0" name=""/>
        <dsp:cNvSpPr/>
      </dsp:nvSpPr>
      <dsp:spPr>
        <a:xfrm>
          <a:off x="6003362" y="0"/>
          <a:ext cx="2222053" cy="499335"/>
        </a:xfrm>
        <a:prstGeom prst="chevron">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4008" tIns="21336" rIns="21336" bIns="21336" numCol="1" spcCol="1270" anchor="ctr" anchorCtr="0">
          <a:noAutofit/>
        </a:bodyPr>
        <a:lstStyle/>
        <a:p>
          <a:pPr lvl="0" algn="ctr" defTabSz="711200">
            <a:lnSpc>
              <a:spcPct val="90000"/>
            </a:lnSpc>
            <a:spcBef>
              <a:spcPct val="0"/>
            </a:spcBef>
            <a:spcAft>
              <a:spcPct val="35000"/>
            </a:spcAft>
          </a:pPr>
          <a:r>
            <a:rPr lang="zh-CN" altLang="en-US" sz="1600" kern="1200" smtClean="0">
              <a:latin typeface="微软雅黑" panose="020B0503020204020204" pitchFamily="34" charset="-122"/>
              <a:ea typeface="微软雅黑" panose="020B0503020204020204" pitchFamily="34" charset="-122"/>
            </a:rPr>
            <a:t>风险评估</a:t>
          </a:r>
          <a:endParaRPr lang="zh-CN" altLang="en-US" sz="1600" kern="1200" dirty="0">
            <a:latin typeface="微软雅黑" panose="020B0503020204020204" pitchFamily="34" charset="-122"/>
            <a:ea typeface="微软雅黑" panose="020B0503020204020204" pitchFamily="34" charset="-122"/>
          </a:endParaRPr>
        </a:p>
      </dsp:txBody>
      <dsp:txXfrm>
        <a:off x="6253030" y="0"/>
        <a:ext cx="1722718" cy="49933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F93A230-4C5C-4734-B46D-9048848C642E}">
      <dsp:nvSpPr>
        <dsp:cNvPr id="0" name=""/>
        <dsp:cNvSpPr/>
      </dsp:nvSpPr>
      <dsp:spPr>
        <a:xfrm>
          <a:off x="2015848" y="310252"/>
          <a:ext cx="2064303" cy="2064303"/>
        </a:xfrm>
        <a:prstGeom prst="blockArc">
          <a:avLst>
            <a:gd name="adj1" fmla="val 10800000"/>
            <a:gd name="adj2" fmla="val 16200000"/>
            <a:gd name="adj3" fmla="val 4644"/>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143CB43-3319-439F-BD4A-A97D79238115}">
      <dsp:nvSpPr>
        <dsp:cNvPr id="0" name=""/>
        <dsp:cNvSpPr/>
      </dsp:nvSpPr>
      <dsp:spPr>
        <a:xfrm>
          <a:off x="2015848" y="310252"/>
          <a:ext cx="2064303" cy="2064303"/>
        </a:xfrm>
        <a:prstGeom prst="blockArc">
          <a:avLst>
            <a:gd name="adj1" fmla="val 5400000"/>
            <a:gd name="adj2" fmla="val 10800000"/>
            <a:gd name="adj3" fmla="val 4644"/>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25EBC6-1477-431D-A99F-9BA4B0EDA225}">
      <dsp:nvSpPr>
        <dsp:cNvPr id="0" name=""/>
        <dsp:cNvSpPr/>
      </dsp:nvSpPr>
      <dsp:spPr>
        <a:xfrm>
          <a:off x="2015848" y="310252"/>
          <a:ext cx="2064303" cy="2064303"/>
        </a:xfrm>
        <a:prstGeom prst="blockArc">
          <a:avLst>
            <a:gd name="adj1" fmla="val 0"/>
            <a:gd name="adj2" fmla="val 5400000"/>
            <a:gd name="adj3" fmla="val 4644"/>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A6059FB-C5A5-4C23-AD5F-C1A1FFB1B3CA}">
      <dsp:nvSpPr>
        <dsp:cNvPr id="0" name=""/>
        <dsp:cNvSpPr/>
      </dsp:nvSpPr>
      <dsp:spPr>
        <a:xfrm>
          <a:off x="2015848" y="310252"/>
          <a:ext cx="2064303" cy="2064303"/>
        </a:xfrm>
        <a:prstGeom prst="blockArc">
          <a:avLst>
            <a:gd name="adj1" fmla="val 16200000"/>
            <a:gd name="adj2" fmla="val 0"/>
            <a:gd name="adj3" fmla="val 4644"/>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9FA71327-265D-47A6-9682-2ECC089D4363}">
      <dsp:nvSpPr>
        <dsp:cNvPr id="0" name=""/>
        <dsp:cNvSpPr/>
      </dsp:nvSpPr>
      <dsp:spPr>
        <a:xfrm>
          <a:off x="2572494" y="866898"/>
          <a:ext cx="951011" cy="951011"/>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r>
            <a:rPr lang="zh-CN" altLang="en-US" sz="2400" kern="1200" dirty="0" smtClean="0"/>
            <a:t>感知</a:t>
          </a:r>
          <a:endParaRPr lang="zh-CN" altLang="en-US" sz="2400" kern="1200" dirty="0"/>
        </a:p>
      </dsp:txBody>
      <dsp:txXfrm>
        <a:off x="2711766" y="1006170"/>
        <a:ext cx="672467" cy="672467"/>
      </dsp:txXfrm>
    </dsp:sp>
    <dsp:sp modelId="{220193FF-DCA0-426D-9810-C9CFB4497BB7}">
      <dsp:nvSpPr>
        <dsp:cNvPr id="0" name=""/>
        <dsp:cNvSpPr/>
      </dsp:nvSpPr>
      <dsp:spPr>
        <a:xfrm>
          <a:off x="2715145" y="1364"/>
          <a:ext cx="665708" cy="665708"/>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t>数据汇总</a:t>
          </a:r>
          <a:endParaRPr lang="zh-CN" altLang="en-US" sz="1400" kern="1200" dirty="0"/>
        </a:p>
      </dsp:txBody>
      <dsp:txXfrm>
        <a:off x="2812636" y="98855"/>
        <a:ext cx="470726" cy="470726"/>
      </dsp:txXfrm>
    </dsp:sp>
    <dsp:sp modelId="{6A008B13-4CB1-4A1A-BAB4-F0E187C0524F}">
      <dsp:nvSpPr>
        <dsp:cNvPr id="0" name=""/>
        <dsp:cNvSpPr/>
      </dsp:nvSpPr>
      <dsp:spPr>
        <a:xfrm>
          <a:off x="3723331" y="1009550"/>
          <a:ext cx="665708" cy="665708"/>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t>数据处理</a:t>
          </a:r>
          <a:endParaRPr lang="zh-CN" altLang="en-US" sz="1400" kern="1200" dirty="0"/>
        </a:p>
      </dsp:txBody>
      <dsp:txXfrm>
        <a:off x="3820822" y="1107041"/>
        <a:ext cx="470726" cy="470726"/>
      </dsp:txXfrm>
    </dsp:sp>
    <dsp:sp modelId="{5F085607-E0CF-4D6A-AE76-394B95C19DB1}">
      <dsp:nvSpPr>
        <dsp:cNvPr id="0" name=""/>
        <dsp:cNvSpPr/>
      </dsp:nvSpPr>
      <dsp:spPr>
        <a:xfrm>
          <a:off x="2715145" y="2017736"/>
          <a:ext cx="665708" cy="665708"/>
        </a:xfrm>
        <a:prstGeom prst="ellipse">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t>关联分析</a:t>
          </a:r>
          <a:endParaRPr lang="zh-CN" altLang="en-US" sz="1400" kern="1200" dirty="0"/>
        </a:p>
      </dsp:txBody>
      <dsp:txXfrm>
        <a:off x="2812636" y="2115227"/>
        <a:ext cx="470726" cy="470726"/>
      </dsp:txXfrm>
    </dsp:sp>
    <dsp:sp modelId="{20DBD53B-76EE-4FA0-A8DF-D2EF310649EA}">
      <dsp:nvSpPr>
        <dsp:cNvPr id="0" name=""/>
        <dsp:cNvSpPr/>
      </dsp:nvSpPr>
      <dsp:spPr>
        <a:xfrm>
          <a:off x="1706959" y="1009550"/>
          <a:ext cx="665708" cy="665708"/>
        </a:xfrm>
        <a:prstGeom prst="ellips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zh-CN" altLang="en-US" sz="1400" kern="1200" dirty="0" smtClean="0"/>
            <a:t>事件呈现</a:t>
          </a:r>
          <a:endParaRPr lang="zh-CN" altLang="en-US" sz="1400" kern="1200" dirty="0"/>
        </a:p>
      </dsp:txBody>
      <dsp:txXfrm>
        <a:off x="1804450" y="1107041"/>
        <a:ext cx="470726" cy="47072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392E927-37F3-432F-84C4-7A1AE5E5F425}">
      <dsp:nvSpPr>
        <dsp:cNvPr id="0" name=""/>
        <dsp:cNvSpPr/>
      </dsp:nvSpPr>
      <dsp:spPr>
        <a:xfrm>
          <a:off x="2571422" y="1287846"/>
          <a:ext cx="953154" cy="953154"/>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lvl="0" algn="ctr" defTabSz="1066800">
            <a:lnSpc>
              <a:spcPct val="90000"/>
            </a:lnSpc>
            <a:spcBef>
              <a:spcPct val="0"/>
            </a:spcBef>
            <a:spcAft>
              <a:spcPct val="35000"/>
            </a:spcAft>
          </a:pPr>
          <a:r>
            <a:rPr lang="zh-CN" altLang="en-US" sz="2400" kern="1200" dirty="0" smtClean="0">
              <a:latin typeface="微软雅黑" panose="020B0503020204020204" pitchFamily="34" charset="-122"/>
              <a:ea typeface="微软雅黑" panose="020B0503020204020204" pitchFamily="34" charset="-122"/>
            </a:rPr>
            <a:t>溯源</a:t>
          </a:r>
          <a:endParaRPr lang="zh-CN" altLang="en-US" sz="2400" kern="1200" dirty="0">
            <a:latin typeface="微软雅黑" panose="020B0503020204020204" pitchFamily="34" charset="-122"/>
            <a:ea typeface="微软雅黑" panose="020B0503020204020204" pitchFamily="34" charset="-122"/>
          </a:endParaRPr>
        </a:p>
      </dsp:txBody>
      <dsp:txXfrm>
        <a:off x="2711008" y="1427432"/>
        <a:ext cx="673982" cy="673982"/>
      </dsp:txXfrm>
    </dsp:sp>
    <dsp:sp modelId="{ACF9A94C-902E-43F8-85B9-45A8CE56B83C}">
      <dsp:nvSpPr>
        <dsp:cNvPr id="0" name=""/>
        <dsp:cNvSpPr/>
      </dsp:nvSpPr>
      <dsp:spPr>
        <a:xfrm rot="10800000">
          <a:off x="1646391" y="1628599"/>
          <a:ext cx="874153" cy="271649"/>
        </a:xfrm>
        <a:prstGeom prst="lef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5AAF7085-FDB0-4F7F-81B0-9086E5290765}">
      <dsp:nvSpPr>
        <dsp:cNvPr id="0" name=""/>
        <dsp:cNvSpPr/>
      </dsp:nvSpPr>
      <dsp:spPr>
        <a:xfrm>
          <a:off x="1193643" y="1402225"/>
          <a:ext cx="905497" cy="724397"/>
        </a:xfrm>
        <a:prstGeom prst="roundRect">
          <a:avLst>
            <a:gd name="adj" fmla="val 10000"/>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攻击情景重现</a:t>
          </a:r>
          <a:endParaRPr lang="zh-CN" altLang="en-US" sz="1800" kern="1200" dirty="0">
            <a:latin typeface="微软雅黑" panose="020B0503020204020204" pitchFamily="34" charset="-122"/>
            <a:ea typeface="微软雅黑" panose="020B0503020204020204" pitchFamily="34" charset="-122"/>
          </a:endParaRPr>
        </a:p>
      </dsp:txBody>
      <dsp:txXfrm>
        <a:off x="1214860" y="1423442"/>
        <a:ext cx="863063" cy="681963"/>
      </dsp:txXfrm>
    </dsp:sp>
    <dsp:sp modelId="{3D556D67-B0A7-47F2-BC41-CF9D2BB3CCD9}">
      <dsp:nvSpPr>
        <dsp:cNvPr id="0" name=""/>
        <dsp:cNvSpPr/>
      </dsp:nvSpPr>
      <dsp:spPr>
        <a:xfrm rot="13500000">
          <a:off x="1928896" y="946573"/>
          <a:ext cx="874153" cy="271649"/>
        </a:xfrm>
        <a:prstGeom prst="leftArrow">
          <a:avLst>
            <a:gd name="adj1" fmla="val 60000"/>
            <a:gd name="adj2" fmla="val 5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0E7A25B-8622-4B76-9BAC-DD1B93EB966E}">
      <dsp:nvSpPr>
        <dsp:cNvPr id="0" name=""/>
        <dsp:cNvSpPr/>
      </dsp:nvSpPr>
      <dsp:spPr>
        <a:xfrm>
          <a:off x="1604164" y="411138"/>
          <a:ext cx="905497" cy="724397"/>
        </a:xfrm>
        <a:prstGeom prst="roundRect">
          <a:avLst>
            <a:gd name="adj" fmla="val 10000"/>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历史行为追溯</a:t>
          </a:r>
          <a:endParaRPr lang="zh-CN" altLang="en-US" sz="1800" kern="1200" dirty="0">
            <a:latin typeface="微软雅黑" panose="020B0503020204020204" pitchFamily="34" charset="-122"/>
            <a:ea typeface="微软雅黑" panose="020B0503020204020204" pitchFamily="34" charset="-122"/>
          </a:endParaRPr>
        </a:p>
      </dsp:txBody>
      <dsp:txXfrm>
        <a:off x="1625381" y="432355"/>
        <a:ext cx="863063" cy="681963"/>
      </dsp:txXfrm>
    </dsp:sp>
    <dsp:sp modelId="{786F39B7-07AF-4197-BD03-45E9B0D4BB0B}">
      <dsp:nvSpPr>
        <dsp:cNvPr id="0" name=""/>
        <dsp:cNvSpPr/>
      </dsp:nvSpPr>
      <dsp:spPr>
        <a:xfrm rot="16200000">
          <a:off x="2610923" y="664068"/>
          <a:ext cx="874153" cy="271649"/>
        </a:xfrm>
        <a:prstGeom prst="lef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3C96C6DD-820B-489F-B9A3-04A0715FD7E6}">
      <dsp:nvSpPr>
        <dsp:cNvPr id="0" name=""/>
        <dsp:cNvSpPr/>
      </dsp:nvSpPr>
      <dsp:spPr>
        <a:xfrm>
          <a:off x="2595251" y="617"/>
          <a:ext cx="905497" cy="724397"/>
        </a:xfrm>
        <a:prstGeom prst="roundRect">
          <a:avLst>
            <a:gd name="adj" fmla="val 10000"/>
          </a:avLst>
        </a:prstGeom>
        <a:solidFill>
          <a:schemeClr val="accent4">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僵尸网络还原</a:t>
          </a:r>
          <a:endParaRPr lang="zh-CN" altLang="en-US" sz="1800" kern="1200" dirty="0">
            <a:latin typeface="微软雅黑" panose="020B0503020204020204" pitchFamily="34" charset="-122"/>
            <a:ea typeface="微软雅黑" panose="020B0503020204020204" pitchFamily="34" charset="-122"/>
          </a:endParaRPr>
        </a:p>
      </dsp:txBody>
      <dsp:txXfrm>
        <a:off x="2616468" y="21834"/>
        <a:ext cx="863063" cy="681963"/>
      </dsp:txXfrm>
    </dsp:sp>
    <dsp:sp modelId="{46481CD9-33E0-41AD-B82D-541445EE3B4F}">
      <dsp:nvSpPr>
        <dsp:cNvPr id="0" name=""/>
        <dsp:cNvSpPr/>
      </dsp:nvSpPr>
      <dsp:spPr>
        <a:xfrm rot="18900000">
          <a:off x="3292949" y="946573"/>
          <a:ext cx="874153" cy="271649"/>
        </a:xfrm>
        <a:prstGeom prst="leftArrow">
          <a:avLst>
            <a:gd name="adj1" fmla="val 60000"/>
            <a:gd name="adj2" fmla="val 50000"/>
          </a:avLst>
        </a:prstGeom>
        <a:solidFill>
          <a:schemeClr val="accent5">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4D9EBDCB-9F56-40DC-9E24-ED9CAA8C13B5}">
      <dsp:nvSpPr>
        <dsp:cNvPr id="0" name=""/>
        <dsp:cNvSpPr/>
      </dsp:nvSpPr>
      <dsp:spPr>
        <a:xfrm>
          <a:off x="3586338" y="411138"/>
          <a:ext cx="905497" cy="724397"/>
        </a:xfrm>
        <a:prstGeom prst="roundRect">
          <a:avLst>
            <a:gd name="adj" fmla="val 10000"/>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定位攻击源头</a:t>
          </a:r>
          <a:endParaRPr lang="zh-CN" altLang="en-US" sz="1800" kern="1200" dirty="0">
            <a:latin typeface="微软雅黑" panose="020B0503020204020204" pitchFamily="34" charset="-122"/>
            <a:ea typeface="微软雅黑" panose="020B0503020204020204" pitchFamily="34" charset="-122"/>
          </a:endParaRPr>
        </a:p>
      </dsp:txBody>
      <dsp:txXfrm>
        <a:off x="3607555" y="432355"/>
        <a:ext cx="863063" cy="681963"/>
      </dsp:txXfrm>
    </dsp:sp>
    <dsp:sp modelId="{A836AB9C-A894-48F8-9A1F-4AD82DC4B70F}">
      <dsp:nvSpPr>
        <dsp:cNvPr id="0" name=""/>
        <dsp:cNvSpPr/>
      </dsp:nvSpPr>
      <dsp:spPr>
        <a:xfrm>
          <a:off x="3575454" y="1628599"/>
          <a:ext cx="874153" cy="271649"/>
        </a:xfrm>
        <a:prstGeom prst="leftArrow">
          <a:avLst>
            <a:gd name="adj1" fmla="val 60000"/>
            <a:gd name="adj2" fmla="val 50000"/>
          </a:avLst>
        </a:prstGeom>
        <a:solidFill>
          <a:schemeClr val="accent6">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0F684D7-79A6-4BC0-8256-E330CD8CEDB4}">
      <dsp:nvSpPr>
        <dsp:cNvPr id="0" name=""/>
        <dsp:cNvSpPr/>
      </dsp:nvSpPr>
      <dsp:spPr>
        <a:xfrm>
          <a:off x="3996859" y="1402225"/>
          <a:ext cx="905497" cy="724397"/>
        </a:xfrm>
        <a:prstGeom prst="roundRect">
          <a:avLst>
            <a:gd name="adj" fmla="val 10000"/>
          </a:avLst>
        </a:prstGeom>
        <a:solidFill>
          <a:schemeClr val="accent6">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34290" rIns="34290" bIns="34290" numCol="1" spcCol="1270" anchor="ctr" anchorCtr="0">
          <a:noAutofit/>
        </a:bodyPr>
        <a:lstStyle/>
        <a:p>
          <a:pPr lvl="0" algn="ctr" defTabSz="800100">
            <a:lnSpc>
              <a:spcPct val="90000"/>
            </a:lnSpc>
            <a:spcBef>
              <a:spcPct val="0"/>
            </a:spcBef>
            <a:spcAft>
              <a:spcPct val="35000"/>
            </a:spcAft>
          </a:pPr>
          <a:r>
            <a:rPr lang="zh-CN" altLang="en-US" sz="1800" kern="1200" dirty="0" smtClean="0">
              <a:latin typeface="微软雅黑" panose="020B0503020204020204" pitchFamily="34" charset="-122"/>
              <a:ea typeface="微软雅黑" panose="020B0503020204020204" pitchFamily="34" charset="-122"/>
            </a:rPr>
            <a:t>攻击者画像</a:t>
          </a:r>
          <a:endParaRPr lang="zh-CN" altLang="en-US" sz="1800" kern="1200" dirty="0">
            <a:latin typeface="微软雅黑" panose="020B0503020204020204" pitchFamily="34" charset="-122"/>
            <a:ea typeface="微软雅黑" panose="020B0503020204020204" pitchFamily="34" charset="-122"/>
          </a:endParaRPr>
        </a:p>
      </dsp:txBody>
      <dsp:txXfrm>
        <a:off x="4018076" y="1423442"/>
        <a:ext cx="863063" cy="681963"/>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50FFC11-2050-471C-82B6-0B33CD80C1A1}">
      <dsp:nvSpPr>
        <dsp:cNvPr id="0" name=""/>
        <dsp:cNvSpPr/>
      </dsp:nvSpPr>
      <dsp:spPr>
        <a:xfrm>
          <a:off x="1458320" y="703687"/>
          <a:ext cx="1022793" cy="856927"/>
        </a:xfrm>
        <a:custGeom>
          <a:avLst/>
          <a:gdLst/>
          <a:ahLst/>
          <a:cxnLst/>
          <a:rect l="0" t="0" r="0" b="0"/>
          <a:pathLst>
            <a:path>
              <a:moveTo>
                <a:pt x="0" y="856927"/>
              </a:moveTo>
              <a:lnTo>
                <a:pt x="1022793" y="856927"/>
              </a:lnTo>
              <a:lnTo>
                <a:pt x="1022793"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A07AD2-9796-471A-A82C-B191D8592681}">
      <dsp:nvSpPr>
        <dsp:cNvPr id="0" name=""/>
        <dsp:cNvSpPr/>
      </dsp:nvSpPr>
      <dsp:spPr>
        <a:xfrm>
          <a:off x="1458320" y="1560614"/>
          <a:ext cx="2043617" cy="627077"/>
        </a:xfrm>
        <a:custGeom>
          <a:avLst/>
          <a:gdLst/>
          <a:ahLst/>
          <a:cxnLst/>
          <a:rect l="0" t="0" r="0" b="0"/>
          <a:pathLst>
            <a:path>
              <a:moveTo>
                <a:pt x="0" y="0"/>
              </a:moveTo>
              <a:lnTo>
                <a:pt x="1897785" y="0"/>
              </a:lnTo>
              <a:lnTo>
                <a:pt x="1897785" y="627077"/>
              </a:lnTo>
              <a:lnTo>
                <a:pt x="2043617" y="627077"/>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7E1332B-E5DE-4A3A-881E-E0B24D113A4C}">
      <dsp:nvSpPr>
        <dsp:cNvPr id="0" name=""/>
        <dsp:cNvSpPr/>
      </dsp:nvSpPr>
      <dsp:spPr>
        <a:xfrm>
          <a:off x="1458320" y="1514894"/>
          <a:ext cx="2043617" cy="91440"/>
        </a:xfrm>
        <a:custGeom>
          <a:avLst/>
          <a:gdLst/>
          <a:ahLst/>
          <a:cxnLst/>
          <a:rect l="0" t="0" r="0" b="0"/>
          <a:pathLst>
            <a:path>
              <a:moveTo>
                <a:pt x="0" y="45720"/>
              </a:moveTo>
              <a:lnTo>
                <a:pt x="2043617" y="4572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3EBD7F1-6374-4337-85B2-62BD4FA241D0}">
      <dsp:nvSpPr>
        <dsp:cNvPr id="0" name=""/>
        <dsp:cNvSpPr/>
      </dsp:nvSpPr>
      <dsp:spPr>
        <a:xfrm>
          <a:off x="1458320" y="933537"/>
          <a:ext cx="2043617" cy="627077"/>
        </a:xfrm>
        <a:custGeom>
          <a:avLst/>
          <a:gdLst/>
          <a:ahLst/>
          <a:cxnLst/>
          <a:rect l="0" t="0" r="0" b="0"/>
          <a:pathLst>
            <a:path>
              <a:moveTo>
                <a:pt x="0" y="627077"/>
              </a:moveTo>
              <a:lnTo>
                <a:pt x="1897785" y="627077"/>
              </a:lnTo>
              <a:lnTo>
                <a:pt x="1897785" y="0"/>
              </a:lnTo>
              <a:lnTo>
                <a:pt x="2043617" y="0"/>
              </a:lnTo>
            </a:path>
          </a:pathLst>
        </a:custGeom>
        <a:noFill/>
        <a:ln w="25400" cap="flat" cmpd="sng" algn="ctr">
          <a:solidFill>
            <a:schemeClr val="accent2">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C345BB8-02B6-4F7D-AE08-E60A24267907}">
      <dsp:nvSpPr>
        <dsp:cNvPr id="0" name=""/>
        <dsp:cNvSpPr/>
      </dsp:nvSpPr>
      <dsp:spPr>
        <a:xfrm>
          <a:off x="0" y="1338221"/>
          <a:ext cx="1458320" cy="444787"/>
        </a:xfrm>
        <a:prstGeom prst="rect">
          <a:avLst/>
        </a:prstGeom>
        <a:solidFill>
          <a:schemeClr val="accent1"/>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1"/>
        </a:fillRef>
        <a:effectRef idx="1">
          <a:schemeClr val="accent1"/>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安全事件  </a:t>
          </a:r>
          <a:endParaRPr lang="zh-CN" altLang="en-US" sz="2700" kern="1200" dirty="0"/>
        </a:p>
      </dsp:txBody>
      <dsp:txXfrm>
        <a:off x="0" y="1338221"/>
        <a:ext cx="1458320" cy="444787"/>
      </dsp:txXfrm>
    </dsp:sp>
    <dsp:sp modelId="{8D0CA287-D1DD-4B59-AFE9-B12587FF1D1D}">
      <dsp:nvSpPr>
        <dsp:cNvPr id="0" name=""/>
        <dsp:cNvSpPr/>
      </dsp:nvSpPr>
      <dsp:spPr>
        <a:xfrm>
          <a:off x="3501937" y="711143"/>
          <a:ext cx="1458320" cy="444787"/>
        </a:xfrm>
        <a:prstGeom prst="rect">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事件验证</a:t>
          </a:r>
          <a:endParaRPr lang="zh-CN" altLang="en-US" sz="2700" kern="1200" dirty="0"/>
        </a:p>
      </dsp:txBody>
      <dsp:txXfrm>
        <a:off x="3501937" y="711143"/>
        <a:ext cx="1458320" cy="444787"/>
      </dsp:txXfrm>
    </dsp:sp>
    <dsp:sp modelId="{32E38C24-CE29-41B9-A94A-A359A02CA3EA}">
      <dsp:nvSpPr>
        <dsp:cNvPr id="0" name=""/>
        <dsp:cNvSpPr/>
      </dsp:nvSpPr>
      <dsp:spPr>
        <a:xfrm>
          <a:off x="3501937" y="1338221"/>
          <a:ext cx="1458320" cy="444787"/>
        </a:xfrm>
        <a:prstGeom prst="rect">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事件预测</a:t>
          </a:r>
          <a:endParaRPr lang="zh-CN" altLang="en-US" sz="2700" kern="1200" dirty="0"/>
        </a:p>
      </dsp:txBody>
      <dsp:txXfrm>
        <a:off x="3501937" y="1338221"/>
        <a:ext cx="1458320" cy="444787"/>
      </dsp:txXfrm>
    </dsp:sp>
    <dsp:sp modelId="{682B81A8-6EB6-4C5F-8F5D-C22BB47CB863}">
      <dsp:nvSpPr>
        <dsp:cNvPr id="0" name=""/>
        <dsp:cNvSpPr/>
      </dsp:nvSpPr>
      <dsp:spPr>
        <a:xfrm>
          <a:off x="3501937" y="1965298"/>
          <a:ext cx="1458320" cy="444787"/>
        </a:xfrm>
        <a:prstGeom prst="rect">
          <a:avLst/>
        </a:prstGeom>
        <a:solidFill>
          <a:schemeClr val="accent2"/>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2"/>
        </a:fillRef>
        <a:effectRef idx="1">
          <a:schemeClr val="accent2"/>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情报共享</a:t>
          </a:r>
          <a:endParaRPr lang="zh-CN" altLang="en-US" sz="2700" kern="1200" dirty="0"/>
        </a:p>
      </dsp:txBody>
      <dsp:txXfrm>
        <a:off x="3501937" y="1965298"/>
        <a:ext cx="1458320" cy="444787"/>
      </dsp:txXfrm>
    </dsp:sp>
    <dsp:sp modelId="{EDA50DDB-E897-4132-89D4-EB4BDCA3378E}">
      <dsp:nvSpPr>
        <dsp:cNvPr id="0" name=""/>
        <dsp:cNvSpPr/>
      </dsp:nvSpPr>
      <dsp:spPr>
        <a:xfrm>
          <a:off x="1751953" y="258900"/>
          <a:ext cx="1458320" cy="444787"/>
        </a:xfrm>
        <a:prstGeom prst="rect">
          <a:avLst/>
        </a:prstGeom>
        <a:solidFill>
          <a:schemeClr val="accent3"/>
        </a:solidFill>
        <a:ln w="38100" cap="flat" cmpd="sng" algn="ctr">
          <a:solidFill>
            <a:schemeClr val="lt1"/>
          </a:solidFill>
          <a:prstDash val="solid"/>
        </a:ln>
        <a:effectLst>
          <a:outerShdw blurRad="40000" dist="20000" dir="5400000" rotWithShape="0">
            <a:srgbClr val="000000">
              <a:alpha val="38000"/>
            </a:srgbClr>
          </a:outerShdw>
        </a:effectLst>
      </dsp:spPr>
      <dsp:style>
        <a:lnRef idx="3">
          <a:schemeClr val="lt1"/>
        </a:lnRef>
        <a:fillRef idx="1">
          <a:schemeClr val="accent3"/>
        </a:fillRef>
        <a:effectRef idx="1">
          <a:schemeClr val="accent3"/>
        </a:effectRef>
        <a:fontRef idx="minor">
          <a:schemeClr val="lt1"/>
        </a:fontRef>
      </dsp:style>
      <dsp:txBody>
        <a:bodyPr spcFirstLastPara="0" vert="horz" wrap="square" lIns="17145" tIns="17145" rIns="17145" bIns="17145" numCol="1" spcCol="1270" anchor="ctr" anchorCtr="0">
          <a:noAutofit/>
        </a:bodyPr>
        <a:lstStyle/>
        <a:p>
          <a:pPr lvl="0" algn="ctr" defTabSz="1200150">
            <a:lnSpc>
              <a:spcPct val="90000"/>
            </a:lnSpc>
            <a:spcBef>
              <a:spcPct val="0"/>
            </a:spcBef>
            <a:spcAft>
              <a:spcPct val="35000"/>
            </a:spcAft>
          </a:pPr>
          <a:r>
            <a:rPr lang="zh-CN" altLang="en-US" sz="2700" kern="1200" dirty="0" smtClean="0"/>
            <a:t>情报</a:t>
          </a:r>
          <a:endParaRPr lang="zh-CN" altLang="en-US" sz="2700" kern="1200" dirty="0"/>
        </a:p>
      </dsp:txBody>
      <dsp:txXfrm>
        <a:off x="1751953" y="258900"/>
        <a:ext cx="1458320" cy="444787"/>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73515BB-82E1-2844-8216-F5389C390CB0}">
      <dsp:nvSpPr>
        <dsp:cNvPr id="0" name=""/>
        <dsp:cNvSpPr/>
      </dsp:nvSpPr>
      <dsp:spPr>
        <a:xfrm>
          <a:off x="1205880" y="427260"/>
          <a:ext cx="2844822" cy="2844822"/>
        </a:xfrm>
        <a:prstGeom prst="blockArc">
          <a:avLst>
            <a:gd name="adj1" fmla="val 11880000"/>
            <a:gd name="adj2" fmla="val 16200000"/>
            <a:gd name="adj3" fmla="val 4643"/>
          </a:avLst>
        </a:prstGeom>
        <a:solidFill>
          <a:schemeClr val="accent3">
            <a:hueOff val="11250264"/>
            <a:satOff val="-16880"/>
            <a:lumOff val="-2745"/>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53137D4-80A2-F940-A0E9-3A3D4736743B}">
      <dsp:nvSpPr>
        <dsp:cNvPr id="0" name=""/>
        <dsp:cNvSpPr/>
      </dsp:nvSpPr>
      <dsp:spPr>
        <a:xfrm>
          <a:off x="1205880" y="427260"/>
          <a:ext cx="2844822" cy="2844822"/>
        </a:xfrm>
        <a:prstGeom prst="blockArc">
          <a:avLst>
            <a:gd name="adj1" fmla="val 7560000"/>
            <a:gd name="adj2" fmla="val 11880000"/>
            <a:gd name="adj3" fmla="val 4643"/>
          </a:avLst>
        </a:prstGeom>
        <a:solidFill>
          <a:schemeClr val="accent3">
            <a:hueOff val="8437698"/>
            <a:satOff val="-12660"/>
            <a:lumOff val="-2059"/>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1ACE3BBC-9262-B54B-A0A7-EF8B01A65532}">
      <dsp:nvSpPr>
        <dsp:cNvPr id="0" name=""/>
        <dsp:cNvSpPr/>
      </dsp:nvSpPr>
      <dsp:spPr>
        <a:xfrm>
          <a:off x="1205880" y="427260"/>
          <a:ext cx="2844822" cy="2844822"/>
        </a:xfrm>
        <a:prstGeom prst="blockArc">
          <a:avLst>
            <a:gd name="adj1" fmla="val 3240000"/>
            <a:gd name="adj2" fmla="val 7560000"/>
            <a:gd name="adj3" fmla="val 4643"/>
          </a:avLst>
        </a:prstGeom>
        <a:solidFill>
          <a:schemeClr val="accent3">
            <a:hueOff val="5625132"/>
            <a:satOff val="-8440"/>
            <a:lumOff val="-137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ADF206AF-DCF2-5B47-B376-918CEDF195C0}">
      <dsp:nvSpPr>
        <dsp:cNvPr id="0" name=""/>
        <dsp:cNvSpPr/>
      </dsp:nvSpPr>
      <dsp:spPr>
        <a:xfrm>
          <a:off x="1205880" y="427260"/>
          <a:ext cx="2844822" cy="2844822"/>
        </a:xfrm>
        <a:prstGeom prst="blockArc">
          <a:avLst>
            <a:gd name="adj1" fmla="val 20520000"/>
            <a:gd name="adj2" fmla="val 3240000"/>
            <a:gd name="adj3" fmla="val 4643"/>
          </a:avLst>
        </a:prstGeom>
        <a:solidFill>
          <a:schemeClr val="accent3">
            <a:hueOff val="2812566"/>
            <a:satOff val="-4220"/>
            <a:lumOff val="-686"/>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F1079BF-CF0E-9643-9633-3A83674AA985}">
      <dsp:nvSpPr>
        <dsp:cNvPr id="0" name=""/>
        <dsp:cNvSpPr/>
      </dsp:nvSpPr>
      <dsp:spPr>
        <a:xfrm>
          <a:off x="1205880" y="427260"/>
          <a:ext cx="2844822" cy="2844822"/>
        </a:xfrm>
        <a:prstGeom prst="blockArc">
          <a:avLst>
            <a:gd name="adj1" fmla="val 16200000"/>
            <a:gd name="adj2" fmla="val 20520000"/>
            <a:gd name="adj3" fmla="val 4643"/>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7909A26-711A-1F4C-8C28-27D059841754}">
      <dsp:nvSpPr>
        <dsp:cNvPr id="0" name=""/>
        <dsp:cNvSpPr/>
      </dsp:nvSpPr>
      <dsp:spPr>
        <a:xfrm>
          <a:off x="1973144" y="1194524"/>
          <a:ext cx="1310295" cy="1310295"/>
        </a:xfrm>
        <a:prstGeom prst="ellipse">
          <a:avLst/>
        </a:prstGeom>
        <a:solidFill>
          <a:schemeClr val="accent2">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6670" tIns="26670" rIns="26670" bIns="26670" numCol="1" spcCol="1270" anchor="ctr" anchorCtr="0">
          <a:noAutofit/>
        </a:bodyPr>
        <a:lstStyle/>
        <a:p>
          <a:pPr lvl="0" algn="ctr" defTabSz="933450" rtl="0">
            <a:lnSpc>
              <a:spcPct val="90000"/>
            </a:lnSpc>
            <a:spcBef>
              <a:spcPct val="0"/>
            </a:spcBef>
            <a:spcAft>
              <a:spcPct val="35000"/>
            </a:spcAft>
          </a:pPr>
          <a:r>
            <a:rPr lang="zh-CN" altLang="en-US" sz="2100" kern="1200" dirty="0" smtClean="0">
              <a:latin typeface="Microsoft YaHei" charset="0"/>
              <a:ea typeface="Microsoft YaHei" charset="0"/>
              <a:cs typeface="Microsoft YaHei" charset="0"/>
            </a:rPr>
            <a:t>态势感知</a:t>
          </a:r>
          <a:endParaRPr lang="zh-CN" altLang="en-US" sz="2100" kern="1200" dirty="0">
            <a:latin typeface="Microsoft YaHei" charset="0"/>
            <a:ea typeface="Microsoft YaHei" charset="0"/>
            <a:cs typeface="Microsoft YaHei" charset="0"/>
          </a:endParaRPr>
        </a:p>
      </dsp:txBody>
      <dsp:txXfrm>
        <a:off x="2165032" y="1386412"/>
        <a:ext cx="926519" cy="926519"/>
      </dsp:txXfrm>
    </dsp:sp>
    <dsp:sp modelId="{5B6CF51E-9B14-1D46-AEBE-6D6BE235984C}">
      <dsp:nvSpPr>
        <dsp:cNvPr id="0" name=""/>
        <dsp:cNvSpPr/>
      </dsp:nvSpPr>
      <dsp:spPr>
        <a:xfrm>
          <a:off x="2169688" y="1676"/>
          <a:ext cx="917207" cy="917207"/>
        </a:xfrm>
        <a:prstGeom prst="ellipse">
          <a:avLst/>
        </a:prstGeom>
        <a:solidFill>
          <a:schemeClr val="accent3">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rtl="0">
            <a:lnSpc>
              <a:spcPct val="90000"/>
            </a:lnSpc>
            <a:spcBef>
              <a:spcPct val="0"/>
            </a:spcBef>
            <a:spcAft>
              <a:spcPct val="35000"/>
            </a:spcAft>
          </a:pPr>
          <a:r>
            <a:rPr kumimoji="1" lang="zh-CN" altLang="en-US" sz="1500" kern="1200" dirty="0" smtClean="0">
              <a:latin typeface="Microsoft YaHei" charset="0"/>
              <a:ea typeface="Microsoft YaHei" charset="0"/>
              <a:cs typeface="Microsoft YaHei" charset="0"/>
            </a:rPr>
            <a:t>网络入侵态势</a:t>
          </a:r>
          <a:endParaRPr lang="zh-CN" altLang="en-US" sz="1500" kern="1200" dirty="0">
            <a:latin typeface="Microsoft YaHei" charset="0"/>
            <a:ea typeface="Microsoft YaHei" charset="0"/>
            <a:cs typeface="Microsoft YaHei" charset="0"/>
          </a:endParaRPr>
        </a:p>
      </dsp:txBody>
      <dsp:txXfrm>
        <a:off x="2304010" y="135998"/>
        <a:ext cx="648563" cy="648563"/>
      </dsp:txXfrm>
    </dsp:sp>
    <dsp:sp modelId="{D64B3B2F-DDF1-9B43-89BA-554F19FF5D81}">
      <dsp:nvSpPr>
        <dsp:cNvPr id="0" name=""/>
        <dsp:cNvSpPr/>
      </dsp:nvSpPr>
      <dsp:spPr>
        <a:xfrm>
          <a:off x="3491078" y="961723"/>
          <a:ext cx="917207" cy="917207"/>
        </a:xfrm>
        <a:prstGeom prst="ellipse">
          <a:avLst/>
        </a:prstGeom>
        <a:solidFill>
          <a:schemeClr val="accent3">
            <a:hueOff val="2812566"/>
            <a:satOff val="-4220"/>
            <a:lumOff val="-68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rtl="0">
            <a:lnSpc>
              <a:spcPct val="90000"/>
            </a:lnSpc>
            <a:spcBef>
              <a:spcPct val="0"/>
            </a:spcBef>
            <a:spcAft>
              <a:spcPct val="35000"/>
            </a:spcAft>
          </a:pPr>
          <a:r>
            <a:rPr kumimoji="1" lang="en-US" sz="1500" kern="1200" dirty="0" smtClean="0">
              <a:latin typeface="Microsoft YaHei" charset="0"/>
              <a:ea typeface="Microsoft YaHei" charset="0"/>
              <a:cs typeface="Microsoft YaHei" charset="0"/>
            </a:rPr>
            <a:t>DDOS</a:t>
          </a:r>
          <a:r>
            <a:rPr kumimoji="1" lang="zh-CN" altLang="en-US" sz="1500" kern="1200" dirty="0" smtClean="0">
              <a:latin typeface="Microsoft YaHei" charset="0"/>
              <a:ea typeface="Microsoft YaHei" charset="0"/>
              <a:cs typeface="Microsoft YaHei" charset="0"/>
            </a:rPr>
            <a:t>态势</a:t>
          </a:r>
          <a:endParaRPr lang="en-US" sz="1500" kern="1200" dirty="0">
            <a:latin typeface="Microsoft YaHei" charset="0"/>
            <a:ea typeface="Microsoft YaHei" charset="0"/>
            <a:cs typeface="Microsoft YaHei" charset="0"/>
          </a:endParaRPr>
        </a:p>
      </dsp:txBody>
      <dsp:txXfrm>
        <a:off x="3625400" y="1096045"/>
        <a:ext cx="648563" cy="648563"/>
      </dsp:txXfrm>
    </dsp:sp>
    <dsp:sp modelId="{EAC98BB0-6B2F-0344-BA84-B93F7E4D9054}">
      <dsp:nvSpPr>
        <dsp:cNvPr id="0" name=""/>
        <dsp:cNvSpPr/>
      </dsp:nvSpPr>
      <dsp:spPr>
        <a:xfrm>
          <a:off x="2986352" y="2515110"/>
          <a:ext cx="917207" cy="917207"/>
        </a:xfrm>
        <a:prstGeom prst="ellipse">
          <a:avLst/>
        </a:prstGeom>
        <a:solidFill>
          <a:schemeClr val="accent3">
            <a:hueOff val="5625132"/>
            <a:satOff val="-8440"/>
            <a:lumOff val="-1373"/>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rtl="0">
            <a:lnSpc>
              <a:spcPct val="90000"/>
            </a:lnSpc>
            <a:spcBef>
              <a:spcPct val="0"/>
            </a:spcBef>
            <a:spcAft>
              <a:spcPct val="35000"/>
            </a:spcAft>
          </a:pPr>
          <a:r>
            <a:rPr kumimoji="1" lang="zh-CN" altLang="en-US" sz="1500" kern="1200" dirty="0" smtClean="0">
              <a:latin typeface="Microsoft YaHei" charset="0"/>
              <a:ea typeface="Microsoft YaHei" charset="0"/>
              <a:cs typeface="Microsoft YaHei" charset="0"/>
            </a:rPr>
            <a:t>僵木蠕态势</a:t>
          </a:r>
          <a:endParaRPr lang="zh-CN" altLang="en-US" sz="1500" kern="1200" dirty="0">
            <a:latin typeface="Microsoft YaHei" charset="0"/>
            <a:ea typeface="Microsoft YaHei" charset="0"/>
            <a:cs typeface="Microsoft YaHei" charset="0"/>
          </a:endParaRPr>
        </a:p>
      </dsp:txBody>
      <dsp:txXfrm>
        <a:off x="3120674" y="2649432"/>
        <a:ext cx="648563" cy="648563"/>
      </dsp:txXfrm>
    </dsp:sp>
    <dsp:sp modelId="{99EC875B-F37F-A64D-8BB1-733698B074A1}">
      <dsp:nvSpPr>
        <dsp:cNvPr id="0" name=""/>
        <dsp:cNvSpPr/>
      </dsp:nvSpPr>
      <dsp:spPr>
        <a:xfrm>
          <a:off x="1353024" y="2515110"/>
          <a:ext cx="917207" cy="917207"/>
        </a:xfrm>
        <a:prstGeom prst="ellipse">
          <a:avLst/>
        </a:prstGeom>
        <a:solidFill>
          <a:schemeClr val="accent3">
            <a:hueOff val="8437698"/>
            <a:satOff val="-12660"/>
            <a:lumOff val="-2059"/>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rtl="0">
            <a:lnSpc>
              <a:spcPct val="90000"/>
            </a:lnSpc>
            <a:spcBef>
              <a:spcPct val="0"/>
            </a:spcBef>
            <a:spcAft>
              <a:spcPct val="35000"/>
            </a:spcAft>
          </a:pPr>
          <a:r>
            <a:rPr kumimoji="1" lang="zh-CN" altLang="en-US" sz="1500" kern="1200" dirty="0" smtClean="0">
              <a:latin typeface="Microsoft YaHei" charset="0"/>
              <a:ea typeface="Microsoft YaHei" charset="0"/>
              <a:cs typeface="Microsoft YaHei" charset="0"/>
            </a:rPr>
            <a:t>系统漏洞态势</a:t>
          </a:r>
          <a:endParaRPr lang="zh-CN" altLang="en-US" sz="1500" kern="1200" dirty="0">
            <a:latin typeface="Microsoft YaHei" charset="0"/>
            <a:ea typeface="Microsoft YaHei" charset="0"/>
            <a:cs typeface="Microsoft YaHei" charset="0"/>
          </a:endParaRPr>
        </a:p>
      </dsp:txBody>
      <dsp:txXfrm>
        <a:off x="1487346" y="2649432"/>
        <a:ext cx="648563" cy="648563"/>
      </dsp:txXfrm>
    </dsp:sp>
    <dsp:sp modelId="{97CFA5DA-39A8-C14A-93B1-01F7DC360EF3}">
      <dsp:nvSpPr>
        <dsp:cNvPr id="0" name=""/>
        <dsp:cNvSpPr/>
      </dsp:nvSpPr>
      <dsp:spPr>
        <a:xfrm>
          <a:off x="848298" y="961723"/>
          <a:ext cx="917207" cy="917207"/>
        </a:xfrm>
        <a:prstGeom prst="ellipse">
          <a:avLst/>
        </a:prstGeom>
        <a:solidFill>
          <a:schemeClr val="accent3">
            <a:hueOff val="11250264"/>
            <a:satOff val="-16880"/>
            <a:lumOff val="-2745"/>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666750" rtl="0">
            <a:lnSpc>
              <a:spcPct val="90000"/>
            </a:lnSpc>
            <a:spcBef>
              <a:spcPct val="0"/>
            </a:spcBef>
            <a:spcAft>
              <a:spcPct val="35000"/>
            </a:spcAft>
          </a:pPr>
          <a:r>
            <a:rPr kumimoji="1" lang="zh-CN" altLang="en-US" sz="1500" kern="1200" dirty="0" smtClean="0">
              <a:latin typeface="Microsoft YaHei" charset="0"/>
              <a:ea typeface="Microsoft YaHei" charset="0"/>
              <a:cs typeface="Microsoft YaHei" charset="0"/>
            </a:rPr>
            <a:t>网站安全态势</a:t>
          </a:r>
          <a:endParaRPr lang="zh-CN" altLang="en-US" sz="1500" kern="1200" dirty="0">
            <a:latin typeface="Microsoft YaHei" charset="0"/>
            <a:ea typeface="Microsoft YaHei" charset="0"/>
            <a:cs typeface="Microsoft YaHei" charset="0"/>
          </a:endParaRPr>
        </a:p>
      </dsp:txBody>
      <dsp:txXfrm>
        <a:off x="982620" y="1096045"/>
        <a:ext cx="648563" cy="648563"/>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345FC88-CAF6-4DDE-B84B-0489B4D3D1ED}">
      <dsp:nvSpPr>
        <dsp:cNvPr id="0" name=""/>
        <dsp:cNvSpPr/>
      </dsp:nvSpPr>
      <dsp:spPr>
        <a:xfrm>
          <a:off x="1880" y="245283"/>
          <a:ext cx="1226034" cy="490413"/>
        </a:xfrm>
        <a:prstGeom prst="chevron">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Microsoft YaHei" charset="0"/>
              <a:ea typeface="Microsoft YaHei" charset="0"/>
              <a:cs typeface="Microsoft YaHei" charset="0"/>
            </a:rPr>
            <a:t>侦察</a:t>
          </a:r>
          <a:endParaRPr lang="zh-CN" altLang="en-US" sz="1400" kern="1200" dirty="0">
            <a:latin typeface="Microsoft YaHei" charset="0"/>
            <a:ea typeface="Microsoft YaHei" charset="0"/>
            <a:cs typeface="Microsoft YaHei" charset="0"/>
          </a:endParaRPr>
        </a:p>
      </dsp:txBody>
      <dsp:txXfrm>
        <a:off x="247087" y="245283"/>
        <a:ext cx="735621" cy="490413"/>
      </dsp:txXfrm>
    </dsp:sp>
    <dsp:sp modelId="{F19E012F-6926-4AF1-A118-70478854A0F8}">
      <dsp:nvSpPr>
        <dsp:cNvPr id="0" name=""/>
        <dsp:cNvSpPr/>
      </dsp:nvSpPr>
      <dsp:spPr>
        <a:xfrm>
          <a:off x="1105311" y="245283"/>
          <a:ext cx="1296531" cy="490413"/>
        </a:xfrm>
        <a:prstGeom prst="chevron">
          <a:avLst/>
        </a:prstGeom>
        <a:solidFill>
          <a:schemeClr val="accent5">
            <a:hueOff val="-1655646"/>
            <a:satOff val="6635"/>
            <a:lumOff val="143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Microsoft YaHei" charset="0"/>
              <a:ea typeface="Microsoft YaHei" charset="0"/>
              <a:cs typeface="Microsoft YaHei" charset="0"/>
            </a:rPr>
            <a:t>工具制作</a:t>
          </a:r>
          <a:endParaRPr lang="zh-CN" altLang="en-US" sz="1400" kern="1200" dirty="0">
            <a:latin typeface="Microsoft YaHei" charset="0"/>
            <a:ea typeface="Microsoft YaHei" charset="0"/>
            <a:cs typeface="Microsoft YaHei" charset="0"/>
          </a:endParaRPr>
        </a:p>
      </dsp:txBody>
      <dsp:txXfrm>
        <a:off x="1350518" y="245283"/>
        <a:ext cx="806118" cy="490413"/>
      </dsp:txXfrm>
    </dsp:sp>
    <dsp:sp modelId="{4EAFABE4-A36A-404F-85FF-E6BF11849AA5}">
      <dsp:nvSpPr>
        <dsp:cNvPr id="0" name=""/>
        <dsp:cNvSpPr/>
      </dsp:nvSpPr>
      <dsp:spPr>
        <a:xfrm>
          <a:off x="2279239" y="245283"/>
          <a:ext cx="1226034" cy="490413"/>
        </a:xfrm>
        <a:prstGeom prst="chevron">
          <a:avLst/>
        </a:prstGeom>
        <a:solidFill>
          <a:schemeClr val="accent5">
            <a:hueOff val="-3311292"/>
            <a:satOff val="13270"/>
            <a:lumOff val="2876"/>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zh-CN" altLang="en-US" sz="1400" kern="1200" smtClean="0">
              <a:latin typeface="Microsoft YaHei" charset="0"/>
              <a:ea typeface="Microsoft YaHei" charset="0"/>
              <a:cs typeface="Microsoft YaHei" charset="0"/>
            </a:rPr>
            <a:t>投送</a:t>
          </a:r>
          <a:endParaRPr lang="zh-CN" altLang="en-US" sz="1400" kern="1200" dirty="0">
            <a:latin typeface="Microsoft YaHei" charset="0"/>
            <a:ea typeface="Microsoft YaHei" charset="0"/>
            <a:cs typeface="Microsoft YaHei" charset="0"/>
          </a:endParaRPr>
        </a:p>
      </dsp:txBody>
      <dsp:txXfrm>
        <a:off x="2524446" y="245283"/>
        <a:ext cx="735621" cy="490413"/>
      </dsp:txXfrm>
    </dsp:sp>
    <dsp:sp modelId="{EDEB431A-F7AE-4595-86C5-5D6C0E252B7C}">
      <dsp:nvSpPr>
        <dsp:cNvPr id="0" name=""/>
        <dsp:cNvSpPr/>
      </dsp:nvSpPr>
      <dsp:spPr>
        <a:xfrm>
          <a:off x="3382671" y="245283"/>
          <a:ext cx="1226034" cy="490413"/>
        </a:xfrm>
        <a:prstGeom prst="chevron">
          <a:avLst/>
        </a:prstGeom>
        <a:solidFill>
          <a:schemeClr val="accent5">
            <a:hueOff val="-4966938"/>
            <a:satOff val="19906"/>
            <a:lumOff val="4314"/>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Microsoft YaHei" charset="0"/>
              <a:ea typeface="Microsoft YaHei" charset="0"/>
              <a:cs typeface="Microsoft YaHei" charset="0"/>
            </a:rPr>
            <a:t>攻击渗透</a:t>
          </a:r>
          <a:endParaRPr lang="zh-CN" altLang="en-US" sz="1400" kern="1200" dirty="0">
            <a:latin typeface="Microsoft YaHei" charset="0"/>
            <a:ea typeface="Microsoft YaHei" charset="0"/>
            <a:cs typeface="Microsoft YaHei" charset="0"/>
          </a:endParaRPr>
        </a:p>
      </dsp:txBody>
      <dsp:txXfrm>
        <a:off x="3627878" y="245283"/>
        <a:ext cx="735621" cy="490413"/>
      </dsp:txXfrm>
    </dsp:sp>
    <dsp:sp modelId="{0F00D06B-406D-4331-905F-C8D50C0315BE}">
      <dsp:nvSpPr>
        <dsp:cNvPr id="0" name=""/>
        <dsp:cNvSpPr/>
      </dsp:nvSpPr>
      <dsp:spPr>
        <a:xfrm>
          <a:off x="4486102" y="245283"/>
          <a:ext cx="1226034" cy="490413"/>
        </a:xfrm>
        <a:prstGeom prst="chevron">
          <a:avLst/>
        </a:prstGeom>
        <a:solidFill>
          <a:schemeClr val="accent5">
            <a:hueOff val="-6622584"/>
            <a:satOff val="26541"/>
            <a:lumOff val="575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zh-CN" altLang="en-US" sz="1400" kern="1200" smtClean="0">
              <a:latin typeface="Microsoft YaHei" charset="0"/>
              <a:ea typeface="Microsoft YaHei" charset="0"/>
              <a:cs typeface="Microsoft YaHei" charset="0"/>
            </a:rPr>
            <a:t>安装工具</a:t>
          </a:r>
          <a:endParaRPr lang="zh-CN" altLang="en-US" sz="1400" kern="1200" dirty="0">
            <a:latin typeface="Microsoft YaHei" charset="0"/>
            <a:ea typeface="Microsoft YaHei" charset="0"/>
            <a:cs typeface="Microsoft YaHei" charset="0"/>
          </a:endParaRPr>
        </a:p>
      </dsp:txBody>
      <dsp:txXfrm>
        <a:off x="4731309" y="245283"/>
        <a:ext cx="735621" cy="490413"/>
      </dsp:txXfrm>
    </dsp:sp>
    <dsp:sp modelId="{879C994A-6AFE-4265-AA91-18C3566776D6}">
      <dsp:nvSpPr>
        <dsp:cNvPr id="0" name=""/>
        <dsp:cNvSpPr/>
      </dsp:nvSpPr>
      <dsp:spPr>
        <a:xfrm>
          <a:off x="5589533" y="245283"/>
          <a:ext cx="1226034" cy="490413"/>
        </a:xfrm>
        <a:prstGeom prst="chevron">
          <a:avLst/>
        </a:prstGeom>
        <a:solidFill>
          <a:schemeClr val="accent5">
            <a:hueOff val="-8278230"/>
            <a:satOff val="33176"/>
            <a:lumOff val="719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Microsoft YaHei" charset="0"/>
              <a:ea typeface="Microsoft YaHei" charset="0"/>
              <a:cs typeface="Microsoft YaHei" charset="0"/>
            </a:rPr>
            <a:t>控制</a:t>
          </a:r>
          <a:endParaRPr lang="zh-CN" altLang="en-US" sz="1400" kern="1200" dirty="0">
            <a:latin typeface="Microsoft YaHei" charset="0"/>
            <a:ea typeface="Microsoft YaHei" charset="0"/>
            <a:cs typeface="Microsoft YaHei" charset="0"/>
          </a:endParaRPr>
        </a:p>
      </dsp:txBody>
      <dsp:txXfrm>
        <a:off x="5834740" y="245283"/>
        <a:ext cx="735621" cy="490413"/>
      </dsp:txXfrm>
    </dsp:sp>
    <dsp:sp modelId="{D1189B12-4FAF-4149-8BC3-93BA8C4E5643}">
      <dsp:nvSpPr>
        <dsp:cNvPr id="0" name=""/>
        <dsp:cNvSpPr/>
      </dsp:nvSpPr>
      <dsp:spPr>
        <a:xfrm>
          <a:off x="6682131" y="245283"/>
          <a:ext cx="1226034" cy="490413"/>
        </a:xfrm>
        <a:prstGeom prst="chevron">
          <a:avLst/>
        </a:prstGeom>
        <a:solidFill>
          <a:schemeClr val="accent5">
            <a:hueOff val="-9933876"/>
            <a:satOff val="39811"/>
            <a:lumOff val="8628"/>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007" tIns="18669" rIns="18669" bIns="18669" numCol="1" spcCol="1270" anchor="ctr" anchorCtr="0">
          <a:noAutofit/>
        </a:bodyPr>
        <a:lstStyle/>
        <a:p>
          <a:pPr lvl="0" algn="ctr" defTabSz="622300">
            <a:lnSpc>
              <a:spcPct val="90000"/>
            </a:lnSpc>
            <a:spcBef>
              <a:spcPct val="0"/>
            </a:spcBef>
            <a:spcAft>
              <a:spcPct val="35000"/>
            </a:spcAft>
          </a:pPr>
          <a:r>
            <a:rPr lang="zh-CN" altLang="en-US" sz="1400" kern="1200" dirty="0" smtClean="0">
              <a:latin typeface="Microsoft YaHei" charset="0"/>
              <a:ea typeface="Microsoft YaHei" charset="0"/>
              <a:cs typeface="Microsoft YaHei" charset="0"/>
            </a:rPr>
            <a:t>恶意活动</a:t>
          </a:r>
          <a:endParaRPr lang="zh-CN" altLang="en-US" sz="1400" kern="1200" dirty="0">
            <a:latin typeface="Microsoft YaHei" charset="0"/>
            <a:ea typeface="Microsoft YaHei" charset="0"/>
            <a:cs typeface="Microsoft YaHei" charset="0"/>
          </a:endParaRPr>
        </a:p>
      </dsp:txBody>
      <dsp:txXfrm>
        <a:off x="6927338" y="245283"/>
        <a:ext cx="735621" cy="490413"/>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10.xml><?xml version="1.0" encoding="utf-8"?>
<dgm:layoutDef xmlns:dgm="http://schemas.openxmlformats.org/drawingml/2006/diagram" xmlns:a="http://schemas.openxmlformats.org/drawingml/2006/main" uniqueId="urn:microsoft.com/office/officeart/2008/layout/PictureStrips">
  <dgm:title val=""/>
  <dgm:desc val=""/>
  <dgm:catLst>
    <dgm:cat type="list" pri="12500"/>
    <dgm:cat type="picture" pri="13000"/>
    <dgm:cat type="pictureconvert" pri="13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40" srcId="0" destId="10" srcOrd="0" destOrd="0"/>
        <dgm:cxn modelId="5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40" srcId="0" destId="10" srcOrd="0" destOrd="0"/>
        <dgm:cxn modelId="50" srcId="0" destId="20" srcOrd="1" destOrd="0"/>
        <dgm:cxn modelId="60" srcId="0" destId="30" srcOrd="2" destOrd="0"/>
        <dgm:cxn modelId="70" srcId="0" destId="40" srcOrd="2" destOrd="0"/>
      </dgm:cxnLst>
      <dgm:bg/>
      <dgm:whole/>
    </dgm:dataModel>
  </dgm:clrData>
  <dgm:layoutNode name="Name0">
    <dgm:varLst>
      <dgm:dir/>
      <dgm:resizeHandles val="exact"/>
    </dgm:varLst>
    <dgm:choose name="Name1">
      <dgm:if name="Name2" func="var" arg="dir" op="equ" val="norm">
        <dgm:alg type="snake">
          <dgm:param type="off" val="ctr"/>
        </dgm:alg>
      </dgm:if>
      <dgm:else name="Name3">
        <dgm:alg type="snake">
          <dgm:param type="off" val="ctr"/>
          <dgm:param type="grDir" val="tR"/>
        </dgm:alg>
      </dgm:else>
    </dgm:choose>
    <dgm:shape xmlns:r="http://schemas.openxmlformats.org/officeDocument/2006/relationships" r:blip="">
      <dgm:adjLst/>
    </dgm:shape>
    <dgm:constrLst>
      <dgm:constr type="primFontSz" for="des" ptType="node" op="equ" val="65"/>
      <dgm:constr type="w" for="ch" forName="composite" refType="w"/>
      <dgm:constr type="h" for="ch" forName="composite" refType="h"/>
      <dgm:constr type="sp" refType="h" refFor="ch" refForName="composite" op="equ" fact="0.1"/>
      <dgm:constr type="h" for="ch" forName="sibTrans" refType="h" refFor="ch" refForName="composite" op="equ" fact="0.1"/>
      <dgm:constr type="w" for="ch" forName="sibTrans" refType="h" refFor="ch" refForName="sibTrans" op="equ"/>
    </dgm:constrLst>
    <dgm:forEach name="nodesForEach" axis="ch" ptType="node">
      <dgm:layoutNode name="composite">
        <dgm:alg type="composite">
          <dgm:param type="ar" val="3"/>
        </dgm:alg>
        <dgm:shape xmlns:r="http://schemas.openxmlformats.org/officeDocument/2006/relationships" r:blip="">
          <dgm:adjLst/>
        </dgm:shape>
        <dgm:choose name="Name4">
          <dgm:if name="Name5" func="var" arg="dir" op="equ" val="norm">
            <dgm:constrLst>
              <dgm:constr type="l" for="ch" forName="rect1" refType="w" fact="0.04"/>
              <dgm:constr type="t" for="ch" forName="rect1" refType="h" fact="0.13"/>
              <dgm:constr type="w" for="ch" forName="rect1" refType="w" fact="0.96"/>
              <dgm:constr type="h" for="ch" forName="rect1" refType="h" fact="0.9"/>
              <dgm:constr type="l" for="ch" forName="rect2" refType="w" fact="0"/>
              <dgm:constr type="t" for="ch" forName="rect2" refType="h" fact="0"/>
              <dgm:constr type="w" for="ch" forName="rect2" refType="w" fact="0.21"/>
              <dgm:constr type="h" for="ch" forName="rect2" refType="w" fact="0.315"/>
            </dgm:constrLst>
          </dgm:if>
          <dgm:else name="Name6">
            <dgm:constrLst>
              <dgm:constr type="l" for="ch" forName="rect1" refType="w" fact="0"/>
              <dgm:constr type="t" for="ch" forName="rect1" refType="h" fact="0.13"/>
              <dgm:constr type="w" for="ch" forName="rect1" refType="w" fact="0.96"/>
              <dgm:constr type="h" for="ch" forName="rect1" refType="h" fact="0.9"/>
              <dgm:constr type="l" for="ch" forName="rect2" refType="w" fact="0.79"/>
              <dgm:constr type="t" for="ch" forName="rect2" refType="h" fact="0"/>
              <dgm:constr type="w" for="ch" forName="rect2" refType="w" fact="0.21"/>
              <dgm:constr type="h" for="ch" forName="rect2" refType="w" fact="0.315"/>
            </dgm:constrLst>
          </dgm:else>
        </dgm:choose>
        <dgm:layoutNode name="rect1" styleLbl="trAlignAcc1">
          <dgm:varLst>
            <dgm:bulletEnabled val="1"/>
          </dgm:varLst>
          <dgm:alg type="tx">
            <dgm:param type="parTxLTRAlign" val="l"/>
          </dgm:alg>
          <dgm:shape xmlns:r="http://schemas.openxmlformats.org/officeDocument/2006/relationships" type="rect" r:blip="">
            <dgm:adjLst/>
          </dgm:shape>
          <dgm:presOf axis="desOrSelf" ptType="node"/>
          <dgm:choose name="Name7">
            <dgm:if name="Name8" func="var" arg="dir" op="equ" val="norm">
              <dgm:constrLst>
                <dgm:constr type="lMarg" refType="w" fact="0.6"/>
                <dgm:constr type="rMarg" refType="primFontSz" fact="0.3"/>
                <dgm:constr type="tMarg" refType="primFontSz" fact="0.3"/>
                <dgm:constr type="bMarg" refType="primFontSz" fact="0.3"/>
              </dgm:constrLst>
            </dgm:if>
            <dgm:else name="Name9">
              <dgm:constrLst>
                <dgm:constr type="lMarg" refType="primFontSz" fact="0.3"/>
                <dgm:constr type="rMarg" refType="w" fact="0.6"/>
                <dgm:constr type="tMarg" refType="primFontSz" fact="0.3"/>
                <dgm:constr type="bMarg" refType="primFontSz" fact="0.3"/>
              </dgm:constrLst>
            </dgm:else>
          </dgm:choose>
          <dgm:ruleLst>
            <dgm:rule type="primFontSz" val="5" fact="NaN" max="NaN"/>
          </dgm:ruleLst>
        </dgm:layoutNode>
        <dgm:layoutNode name="rect2" styleLbl="fgImgPlace1">
          <dgm:alg type="sp"/>
          <dgm:shape xmlns:r="http://schemas.openxmlformats.org/officeDocument/2006/relationships" type="rect" r:blip="" blipPhldr="1">
            <dgm:adjLst/>
          </dgm:shape>
          <dgm:presOf/>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1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13.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hList1">
  <dgm:title val=""/>
  <dgm:desc val=""/>
  <dgm:catLst>
    <dgm:cat type="list" pri="5000"/>
    <dgm:cat type="convert" pri="5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0.8"/>
      <dgm:constr type="h" for="des" forName="desTx" refType="primFontSz" refFor="des" refForName="parTx" fact="1.22"/>
      <dgm:constr type="w" for="ch" forName="space" refType="w" refFor="ch" refForName="composite" op="equ" fact="0.14"/>
    </dgm:constrLst>
    <dgm:ruleLst>
      <dgm:rule type="w" for="ch" forName="composite" val="0" fact="NaN" max="NaN"/>
      <dgm:rule type="primFontSz" for="des" forName="parTx" val="5" fact="NaN" max="NaN"/>
    </dgm:ruleLst>
    <dgm:forEach name="Name4" axis="ch" ptType="node">
      <dgm:layoutNode name="composite">
        <dgm:alg type="composite"/>
        <dgm:shape xmlns:r="http://schemas.openxmlformats.org/officeDocument/2006/relationships" r:blip="">
          <dgm:adjLst/>
        </dgm:shape>
        <dgm:presOf/>
        <dgm:constrLst>
          <dgm:constr type="l" for="ch" forName="parTx"/>
          <dgm:constr type="w" for="ch" forName="parTx" refType="w"/>
          <dgm:constr type="t" for="ch" forName="parTx"/>
          <dgm:constr type="l" for="ch" forName="desTx"/>
          <dgm:constr type="w" for="ch" forName="desTx" refType="w" refFor="ch" refForName="parTx"/>
          <dgm:constr type="t" for="ch" forName="desTx" refType="h" refFor="ch" refForName="parTx"/>
        </dgm:constrLst>
        <dgm:ruleLst>
          <dgm:rule type="h" val="INF" fact="NaN" max="NaN"/>
        </dgm:ruleLst>
        <dgm:layoutNode name="parTx" styleLbl="alignNode1">
          <dgm:varLst>
            <dgm:chMax val="0"/>
            <dgm:chPref val="0"/>
            <dgm:bulletEnabled val="1"/>
          </dgm:varLst>
          <dgm:alg type="tx"/>
          <dgm:shape xmlns:r="http://schemas.openxmlformats.org/officeDocument/2006/relationships" type="rect" r:blip="">
            <dgm:adjLst/>
          </dgm:shape>
          <dgm:presOf axis="self" ptType="node"/>
          <dgm:constrLst>
            <dgm:constr type="h" refType="w" op="lte" fact="0.4"/>
            <dgm:constr type="h"/>
            <dgm:constr type="tMarg" refType="primFontSz" fact="0.32"/>
            <dgm:constr type="bMarg" refType="primFontSz" fact="0.32"/>
          </dgm:constrLst>
          <dgm:ruleLst>
            <dgm:rule type="h" val="INF" fact="NaN" max="NaN"/>
          </dgm:ruleLst>
        </dgm:layoutNode>
        <dgm:layoutNode name="desTx" styleLbl="alignAccFollowNode1">
          <dgm:varLst>
            <dgm:bulletEnabled val="1"/>
          </dgm:varLst>
          <dgm:alg type="tx">
            <dgm:param type="stBulletLvl" val="1"/>
          </dgm:alg>
          <dgm:shape xmlns:r="http://schemas.openxmlformats.org/officeDocument/2006/relationships" type="rect" r:blip="">
            <dgm:adjLst/>
          </dgm:shape>
          <dgm:presOf axis="des" ptType="node"/>
          <dgm:constrLst>
            <dgm:constr type="secFontSz" val="65"/>
            <dgm:constr type="primFontSz" refType="secFontSz"/>
            <dgm:constr type="h"/>
            <dgm:constr type="lMarg" refType="primFontSz" fact="0.42"/>
            <dgm:constr type="tMarg" refType="primFontSz" fact="0.42"/>
            <dgm:constr type="bMarg" refType="primFontSz" fact="0.63"/>
          </dgm:constrLst>
          <dgm:ruleLst>
            <dgm:rule type="h" val="INF" fact="NaN" max="NaN"/>
          </dgm:ruleLst>
        </dgm:layoutNode>
      </dgm:layoutNode>
      <dgm:forEach name="Name5"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layout15.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5/8/layout/cycle8">
  <dgm:title val=""/>
  <dgm:desc val=""/>
  <dgm:catLst>
    <dgm:cat type="cycle" pri="7000"/>
  </dgm:catLst>
  <dgm:sampData useDef="1">
    <dgm:dataModel>
      <dgm:ptLst/>
      <dgm:bg/>
      <dgm:whole/>
    </dgm:dataModel>
  </dgm:sampData>
  <dgm:styleData useDef="1">
    <dgm:dataModel>
      <dgm:ptLst/>
      <dgm:bg/>
      <dgm:whole/>
    </dgm:dataModel>
  </dgm:styleData>
  <dgm:clrData>
    <dgm:dataModel>
      <dgm:ptLst>
        <dgm:pt modelId="0" type="doc"/>
        <dgm:pt modelId="1"/>
        <dgm:pt modelId="2"/>
        <dgm:pt modelId="3"/>
        <dgm:pt modelId="4"/>
        <dgm:pt modelId="5"/>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clrData>
  <dgm:layoutNode name="compositeShape">
    <dgm:varLst>
      <dgm:chMax val="7"/>
      <dgm:dir/>
      <dgm:resizeHandles val="exact"/>
    </dgm:varLst>
    <dgm:alg type="composite">
      <dgm:param type="horzAlign" val="ctr"/>
      <dgm:param type="vertAlign" val="mid"/>
      <dgm:param type="ar" val="1"/>
    </dgm:alg>
    <dgm:shape xmlns:r="http://schemas.openxmlformats.org/officeDocument/2006/relationships" r:blip="">
      <dgm:adjLst/>
    </dgm:shape>
    <dgm:presOf/>
    <dgm:choose name="Name0">
      <dgm:if name="Name1" axis="ch" ptType="node" func="cnt" op="equ" val="1">
        <dgm:constrLst>
          <dgm:constr type="l" for="ch" forName="wedge1" refType="w" fact="0.08"/>
          <dgm:constr type="t" for="ch" forName="wedge1" refType="w" fact="0.08"/>
          <dgm:constr type="w" for="ch" forName="wedge1" refType="w" fact="0.84"/>
          <dgm:constr type="h" for="ch" forName="wedge1" refType="h" fact="0.84"/>
          <dgm:constr type="l" for="ch" forName="dummy1a" refType="w" fact="0.5"/>
          <dgm:constr type="t" for="ch" forName="dummy1a" refType="h" fact="0.08"/>
          <dgm:constr type="l" for="ch" forName="dummy1b" refType="w" fact="0.5"/>
          <dgm:constr type="t" for="ch" forName="dummy1b" refType="h" fact="0.08"/>
          <dgm:constr type="l" for="ch" forName="wedge1Tx" refType="w" fact="0.22"/>
          <dgm:constr type="t" for="ch" forName="wedge1Tx" refType="h" fact="0.22"/>
          <dgm:constr type="w" for="ch" forName="wedge1Tx" refType="w" fact="0.56"/>
          <dgm:constr type="h" for="ch" forName="wedge1Tx" refType="h" fact="0.56"/>
          <dgm:constr type="h" for="ch" forName="arrowWedge1single" refType="w" fact="0.08"/>
          <dgm:constr type="diam" for="ch" forName="arrowWedge1single" refType="w" fact="0.84"/>
          <dgm:constr type="l" for="ch" forName="arrowWedge1single" refType="w" fact="0.5"/>
          <dgm:constr type="t" for="ch" forName="arrowWedge1single" refType="w" fact="0.5"/>
          <dgm:constr type="primFontSz" for="ch" ptType="node" op="equ"/>
        </dgm:constrLst>
      </dgm:if>
      <dgm:if name="Name2" axis="ch" ptType="node" func="cnt" op="equ" val="2">
        <dgm:constrLst>
          <dgm:constr type="l" for="ch" forName="wedge1" refType="w" fact="0.1"/>
          <dgm:constr type="t" for="ch" forName="wedge1" refType="w" fact="0.08"/>
          <dgm:constr type="w" for="ch" forName="wedge1" refType="w" fact="0.84"/>
          <dgm:constr type="h" for="ch" forName="wedge1" refType="h" fact="0.84"/>
          <dgm:constr type="l" for="ch" forName="dummy1a" refType="w" fact="0.52"/>
          <dgm:constr type="t" for="ch" forName="dummy1a" refType="h" fact="0.08"/>
          <dgm:constr type="l" for="ch" forName="dummy1b" refType="w" fact="0.52"/>
          <dgm:constr type="t" for="ch" forName="dummy1b" refType="h" fact="0.92"/>
          <dgm:constr type="l" for="ch" forName="wedge1Tx" refType="w" fact="0.559"/>
          <dgm:constr type="t" for="ch" forName="wedge1Tx" refType="h" fact="0.3"/>
          <dgm:constr type="w" for="ch" forName="wedge1Tx" refType="w" fact="0.3"/>
          <dgm:constr type="h" for="ch" forName="wedge1Tx" refType="h" fact="0.4"/>
          <dgm:constr type="l" for="ch" forName="wedge2" refType="w" fact="0.06"/>
          <dgm:constr type="t" for="ch" forName="wedge2" refType="w" fact="0.08"/>
          <dgm:constr type="w" for="ch" forName="wedge2" refType="w" fact="0.84"/>
          <dgm:constr type="h" for="ch" forName="wedge2" refType="h" fact="0.84"/>
          <dgm:constr type="l" for="ch" forName="dummy2a" refType="w" fact="0.48"/>
          <dgm:constr type="t" for="ch" forName="dummy2a" refType="h" fact="0.92"/>
          <dgm:constr type="l" for="ch" forName="dummy2b" refType="w" fact="0.48"/>
          <dgm:constr type="t" for="ch" forName="dummy2b" refType="h" fact="0.08"/>
          <dgm:constr type="r" for="ch" forName="wedge2Tx" refType="w" fact="0.441"/>
          <dgm:constr type="t" for="ch" forName="wedge2Tx" refType="h" fact="0.3"/>
          <dgm:constr type="w" for="ch" forName="wedge2Tx" refType="w" fact="0.3"/>
          <dgm:constr type="h" for="ch" forName="wedge2Tx" refType="h" fact="0.4"/>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primFontSz" for="ch" ptType="node" op="equ"/>
        </dgm:constrLst>
      </dgm:if>
      <dgm:if name="Name3" axis="ch" ptType="node" func="cnt" op="equ" val="3">
        <dgm:constrLst>
          <dgm:constr type="l" for="ch" forName="wedge1" refType="w" fact="0.0973"/>
          <dgm:constr type="t" for="ch" forName="wedge1" refType="w" fact="0.07"/>
          <dgm:constr type="w" for="ch" forName="wedge1" refType="w" fact="0.84"/>
          <dgm:constr type="h" for="ch" forName="wedge1" refType="h" fact="0.84"/>
          <dgm:constr type="l" for="ch" forName="dummy1a" refType="w" fact="0.5173"/>
          <dgm:constr type="t" for="ch" forName="dummy1a" refType="h" fact="0.07"/>
          <dgm:constr type="l" for="ch" forName="dummy1b" refType="w" fact="0.8811"/>
          <dgm:constr type="t" for="ch" forName="dummy1b" refType="h" fact="0.7"/>
          <dgm:constr type="l" for="ch" forName="wedge1Tx" refType="w" fact="0.54"/>
          <dgm:constr type="t" for="ch" forName="wedge1Tx" refType="h" fact="0.248"/>
          <dgm:constr type="w" for="ch" forName="wedge1Tx" refType="w" fact="0.3"/>
          <dgm:constr type="h" for="ch" forName="wedge1Tx" refType="h" fact="0.25"/>
          <dgm:constr type="l" for="ch" forName="wedge2" refType="w" fact="0.08"/>
          <dgm:constr type="t" for="ch" forName="wedge2" refType="w" fact="0.1"/>
          <dgm:constr type="w" for="ch" forName="wedge2" refType="w" fact="0.84"/>
          <dgm:constr type="h" for="ch" forName="wedge2" refType="h" fact="0.84"/>
          <dgm:constr type="l" for="ch" forName="dummy2a" refType="w" fact="0.8637"/>
          <dgm:constr type="t" for="ch" forName="dummy2a" refType="h" fact="0.73"/>
          <dgm:constr type="l" for="ch" forName="dummy2b" refType="w" fact="0.1363"/>
          <dgm:constr type="t" for="ch" forName="dummy2b" refType="h" fact="0.73"/>
          <dgm:constr type="l" for="ch" forName="wedge2Tx" refType="w" fact="0.28"/>
          <dgm:constr type="t" for="ch" forName="wedge2Tx" refType="h" fact="0.645"/>
          <dgm:constr type="w" for="ch" forName="wedge2Tx" refType="w" fact="0.45"/>
          <dgm:constr type="h" for="ch" forName="wedge2Tx" refType="h" fact="0.22"/>
          <dgm:constr type="l" for="ch" forName="wedge3" refType="w" fact="0.0627"/>
          <dgm:constr type="t" for="ch" forName="wedge3" refType="w" fact="0.07"/>
          <dgm:constr type="w" for="ch" forName="wedge3" refType="w" fact="0.84"/>
          <dgm:constr type="h" for="ch" forName="wedge3" refType="h" fact="0.84"/>
          <dgm:constr type="l" for="ch" forName="dummy3a" refType="w" fact="0.1189"/>
          <dgm:constr type="t" for="ch" forName="dummy3a" refType="h" fact="0.7"/>
          <dgm:constr type="l" for="ch" forName="dummy3b" refType="w" fact="0.4827"/>
          <dgm:constr type="t" for="ch" forName="dummy3b" refType="h" fact="0.07"/>
          <dgm:constr type="r" for="ch" forName="wedge3Tx" refType="w" fact="0.46"/>
          <dgm:constr type="t" for="ch" forName="wedge3Tx" refType="h" fact="0.248"/>
          <dgm:constr type="w" for="ch" forName="wedge3Tx" refType="w" fact="0.3"/>
          <dgm:constr type="h" for="ch" forName="wedge3Tx" refType="h" fact="0.25"/>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primFontSz" for="ch" ptType="node" op="equ"/>
        </dgm:constrLst>
      </dgm:if>
      <dgm:if name="Name4" axis="ch" ptType="node" func="cnt" op="equ" val="4">
        <dgm:constrLst>
          <dgm:constr type="l" for="ch" forName="wedge1" refType="w" fact="0.0941"/>
          <dgm:constr type="t" for="ch" forName="wedge1" refType="w" fact="0.0659"/>
          <dgm:constr type="w" for="ch" forName="wedge1" refType="w" fact="0.84"/>
          <dgm:constr type="h" for="ch" forName="wedge1" refType="h" fact="0.84"/>
          <dgm:constr type="l" for="ch" forName="dummy1a" refType="w" fact="0.5141"/>
          <dgm:constr type="t" for="ch" forName="dummy1a" refType="h" fact="0.0659"/>
          <dgm:constr type="l" for="ch" forName="dummy1b" refType="w" fact="0.9341"/>
          <dgm:constr type="t" for="ch" forName="dummy1b" refType="h" fact="0.4859"/>
          <dgm:constr type="l" for="ch" forName="wedge1Tx" refType="w" fact="0.54"/>
          <dgm:constr type="t" for="ch" forName="wedge1Tx" refType="h" fact="0.24"/>
          <dgm:constr type="w" for="ch" forName="wedge1Tx" refType="w" fact="0.31"/>
          <dgm:constr type="h" for="ch" forName="wedge1Tx" refType="h" fact="0.23"/>
          <dgm:constr type="l" for="ch" forName="wedge2" refType="w" fact="0.0941"/>
          <dgm:constr type="t" for="ch" forName="wedge2" refType="w" fact="0.0941"/>
          <dgm:constr type="w" for="ch" forName="wedge2" refType="w" fact="0.84"/>
          <dgm:constr type="h" for="ch" forName="wedge2" refType="h" fact="0.84"/>
          <dgm:constr type="l" for="ch" forName="dummy2a" refType="w" fact="0.9341"/>
          <dgm:constr type="t" for="ch" forName="dummy2a" refType="h" fact="0.5141"/>
          <dgm:constr type="l" for="ch" forName="dummy2b" refType="w" fact="0.5141"/>
          <dgm:constr type="t" for="ch" forName="dummy2b" refType="h" fact="0.9341"/>
          <dgm:constr type="l" for="ch" forName="wedge2Tx" refType="w" fact="0.54"/>
          <dgm:constr type="t" for="ch" forName="wedge2Tx" refType="h" fact="0.53"/>
          <dgm:constr type="w" for="ch" forName="wedge2Tx" refType="w" fact="0.31"/>
          <dgm:constr type="h" for="ch" forName="wedge2Tx" refType="h" fact="0.23"/>
          <dgm:constr type="l" for="ch" forName="wedge3" refType="w" fact="0.0659"/>
          <dgm:constr type="t" for="ch" forName="wedge3" refType="w" fact="0.0941"/>
          <dgm:constr type="w" for="ch" forName="wedge3" refType="w" fact="0.84"/>
          <dgm:constr type="h" for="ch" forName="wedge3" refType="h" fact="0.84"/>
          <dgm:constr type="l" for="ch" forName="dummy3a" refType="w" fact="0.4859"/>
          <dgm:constr type="t" for="ch" forName="dummy3a" refType="h" fact="0.9341"/>
          <dgm:constr type="l" for="ch" forName="dummy3b" refType="w" fact="0.0659"/>
          <dgm:constr type="t" for="ch" forName="dummy3b" refType="h" fact="0.5141"/>
          <dgm:constr type="r" for="ch" forName="wedge3Tx" refType="w" fact="0.46"/>
          <dgm:constr type="t" for="ch" forName="wedge3Tx" refType="h" fact="0.53"/>
          <dgm:constr type="w" for="ch" forName="wedge3Tx" refType="w" fact="0.31"/>
          <dgm:constr type="h" for="ch" forName="wedge3Tx" refType="h" fact="0.23"/>
          <dgm:constr type="l" for="ch" forName="wedge4" refType="w" fact="0.0659"/>
          <dgm:constr type="t" for="ch" forName="wedge4" refType="h" fact="0.0659"/>
          <dgm:constr type="w" for="ch" forName="wedge4" refType="w" fact="0.84"/>
          <dgm:constr type="h" for="ch" forName="wedge4" refType="h" fact="0.84"/>
          <dgm:constr type="l" for="ch" forName="dummy4a" refType="w" fact="0.0659"/>
          <dgm:constr type="t" for="ch" forName="dummy4a" refType="h" fact="0.4859"/>
          <dgm:constr type="l" for="ch" forName="dummy4b" refType="w" fact="0.4859"/>
          <dgm:constr type="t" for="ch" forName="dummy4b" refType="h" fact="0.0659"/>
          <dgm:constr type="r" for="ch" forName="wedge4Tx" refType="w" fact="0.46"/>
          <dgm:constr type="t" for="ch" forName="wedge4Tx" refType="h" fact="0.24"/>
          <dgm:constr type="w" for="ch" forName="wedge4Tx" refType="w" fact="0.31"/>
          <dgm:constr type="h" for="ch" forName="wedge4Tx" refType="h" fact="0.23"/>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primFontSz" for="ch" ptType="node" op="equ"/>
        </dgm:constrLst>
      </dgm:if>
      <dgm:if name="Name5" axis="ch" ptType="node" func="cnt" op="equ" val="5">
        <dgm:constrLst>
          <dgm:constr type="l" for="ch" forName="wedge1" refType="w" fact="0.0918"/>
          <dgm:constr type="t" for="ch" forName="wedge1" refType="w" fact="0.0638"/>
          <dgm:constr type="w" for="ch" forName="wedge1" refType="w" fact="0.84"/>
          <dgm:constr type="h" for="ch" forName="wedge1" refType="h" fact="0.84"/>
          <dgm:constr type="l" for="ch" forName="dummy1a" refType="w" fact="0.5118"/>
          <dgm:constr type="t" for="ch" forName="dummy1a" refType="h" fact="0.0638"/>
          <dgm:constr type="l" for="ch" forName="dummy1b" refType="w" fact="0.9112"/>
          <dgm:constr type="t" for="ch" forName="dummy1b" refType="h" fact="0.354"/>
          <dgm:constr type="l" for="ch" forName="wedge1Tx" refType="w" fact="0.53"/>
          <dgm:constr type="t" for="ch" forName="wedge1Tx" refType="h" fact="0.205"/>
          <dgm:constr type="w" for="ch" forName="wedge1Tx" refType="w" fact="0.27"/>
          <dgm:constr type="h" for="ch" forName="wedge1Tx" refType="h" fact="0.18"/>
          <dgm:constr type="l" for="ch" forName="wedge2" refType="w" fact="0.099"/>
          <dgm:constr type="t" for="ch" forName="wedge2" refType="w" fact="0.0862"/>
          <dgm:constr type="w" for="ch" forName="wedge2" refType="w" fact="0.84"/>
          <dgm:constr type="h" for="ch" forName="wedge2" refType="h" fact="0.84"/>
          <dgm:constr type="l" for="ch" forName="dummy2a" refType="w" fact="0.9185"/>
          <dgm:constr type="t" for="ch" forName="dummy2a" refType="h" fact="0.3764"/>
          <dgm:constr type="l" for="ch" forName="dummy2b" refType="w" fact="0.7659"/>
          <dgm:constr type="t" for="ch" forName="dummy2b" refType="h" fact="0.846"/>
          <dgm:constr type="l" for="ch" forName="wedge2Tx" refType="w" fact="0.64"/>
          <dgm:constr type="t" for="ch" forName="wedge2Tx" refType="h" fact="0.47"/>
          <dgm:constr type="w" for="ch" forName="wedge2Tx" refType="w" fact="0.25"/>
          <dgm:constr type="h" for="ch" forName="wedge2Tx" refType="h" fact="0.2"/>
          <dgm:constr type="l" for="ch" forName="wedge3" refType="w" fact="0.08"/>
          <dgm:constr type="t" for="ch" forName="wedge3" refType="w" fact="0.1"/>
          <dgm:constr type="w" for="ch" forName="wedge3" refType="w" fact="0.84"/>
          <dgm:constr type="h" for="ch" forName="wedge3" refType="h" fact="0.84"/>
          <dgm:constr type="l" for="ch" forName="dummy3a" refType="w" fact="0.7469"/>
          <dgm:constr type="t" for="ch" forName="dummy3a" refType="h" fact="0.8598"/>
          <dgm:constr type="l" for="ch" forName="dummy3b" refType="w" fact="0.2531"/>
          <dgm:constr type="t" for="ch" forName="dummy3b" refType="h" fact="0.8598"/>
          <dgm:constr type="l" for="ch" forName="wedge3Tx" refType="w" fact="0.38"/>
          <dgm:constr type="t" for="ch" forName="wedge3Tx" refType="h" fact="0.69"/>
          <dgm:constr type="w" for="ch" forName="wedge3Tx" refType="w" fact="0.24"/>
          <dgm:constr type="h" for="ch" forName="wedge3Tx" refType="h" fact="0.22"/>
          <dgm:constr type="l" for="ch" forName="wedge4" refType="w" fact="0.061"/>
          <dgm:constr type="t" for="ch" forName="wedge4" refType="h" fact="0.0862"/>
          <dgm:constr type="w" for="ch" forName="wedge4" refType="w" fact="0.84"/>
          <dgm:constr type="h" for="ch" forName="wedge4" refType="h" fact="0.84"/>
          <dgm:constr type="l" for="ch" forName="dummy4a" refType="w" fact="0.2341"/>
          <dgm:constr type="t" for="ch" forName="dummy4a" refType="h" fact="0.846"/>
          <dgm:constr type="l" for="ch" forName="dummy4b" refType="w" fact="0.0815"/>
          <dgm:constr type="t" for="ch" forName="dummy4b" refType="h" fact="0.3764"/>
          <dgm:constr type="r" for="ch" forName="wedge4Tx" refType="w" fact="0.36"/>
          <dgm:constr type="t" for="ch" forName="wedge4Tx" refType="h" fact="0.47"/>
          <dgm:constr type="w" for="ch" forName="wedge4Tx" refType="w" fact="0.25"/>
          <dgm:constr type="h" for="ch" forName="wedge4Tx" refType="h" fact="0.2"/>
          <dgm:constr type="l" for="ch" forName="wedge5" refType="w" fact="0.0682"/>
          <dgm:constr type="t" for="ch" forName="wedge5" refType="h" fact="0.0638"/>
          <dgm:constr type="w" for="ch" forName="wedge5" refType="w" fact="0.84"/>
          <dgm:constr type="h" for="ch" forName="wedge5" refType="h" fact="0.84"/>
          <dgm:constr type="l" for="ch" forName="dummy5a" refType="w" fact="0.0888"/>
          <dgm:constr type="t" for="ch" forName="dummy5a" refType="h" fact="0.354"/>
          <dgm:constr type="l" for="ch" forName="dummy5b" refType="w" fact="0.4882"/>
          <dgm:constr type="t" for="ch" forName="dummy5b" refType="h" fact="0.0638"/>
          <dgm:constr type="r" for="ch" forName="wedge5Tx" refType="w" fact="0.47"/>
          <dgm:constr type="t" for="ch" forName="wedge5Tx" refType="h" fact="0.205"/>
          <dgm:constr type="w" for="ch" forName="wedge5Tx" refType="w" fact="0.27"/>
          <dgm:constr type="h" for="ch" forName="wedge5Tx" refType="h" fact="0.18"/>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primFontSz" for="ch" ptType="node" op="equ"/>
        </dgm:constrLst>
      </dgm:if>
      <dgm:if name="Name6" axis="ch" ptType="node" func="cnt" op="equ" val="6">
        <dgm:constrLst>
          <dgm:constr type="l" for="ch" forName="wedge1" refType="w" fact="0.09"/>
          <dgm:constr type="t" for="ch" forName="wedge1" refType="w" fact="0.0627"/>
          <dgm:constr type="w" for="ch" forName="wedge1" refType="w" fact="0.84"/>
          <dgm:constr type="h" for="ch" forName="wedge1" refType="h" fact="0.84"/>
          <dgm:constr type="l" for="ch" forName="dummy1a" refType="w" fact="0.51"/>
          <dgm:constr type="t" for="ch" forName="dummy1a" refType="h" fact="0.0627"/>
          <dgm:constr type="l" for="ch" forName="dummy1b" refType="w" fact="0.8737"/>
          <dgm:constr type="t" for="ch" forName="dummy1b" refType="h" fact="0.2727"/>
          <dgm:constr type="l" for="ch" forName="wedge1Tx" refType="w" fact="0.53"/>
          <dgm:constr type="t" for="ch" forName="wedge1Tx" refType="h" fact="0.17"/>
          <dgm:constr type="w" for="ch" forName="wedge1Tx" refType="w" fact="0.22"/>
          <dgm:constr type="h" for="ch" forName="wedge1Tx" refType="h" fact="0.17"/>
          <dgm:constr type="l" for="ch" forName="wedge2" refType="w" fact="0.1"/>
          <dgm:constr type="t" for="ch" forName="wedge2" refType="w" fact="0.08"/>
          <dgm:constr type="w" for="ch" forName="wedge2" refType="w" fact="0.84"/>
          <dgm:constr type="h" for="ch" forName="wedge2" refType="h" fact="0.84"/>
          <dgm:constr type="l" for="ch" forName="dummy2a" refType="w" fact="0.8837"/>
          <dgm:constr type="t" for="ch" forName="dummy2a" refType="h" fact="0.29"/>
          <dgm:constr type="l" for="ch" forName="dummy2b" refType="w" fact="0.8837"/>
          <dgm:constr type="t" for="ch" forName="dummy2b" refType="h" fact="0.71"/>
          <dgm:constr type="l" for="ch" forName="wedge2Tx" refType="w" fact="0.67"/>
          <dgm:constr type="t" for="ch" forName="wedge2Tx" refType="h" fact="0.42"/>
          <dgm:constr type="w" for="ch" forName="wedge2Tx" refType="w" fact="0.23"/>
          <dgm:constr type="h" for="ch" forName="wedge2Tx" refType="h" fact="0.165"/>
          <dgm:constr type="l" for="ch" forName="wedge3" refType="w" fact="0.09"/>
          <dgm:constr type="t" for="ch" forName="wedge3" refType="w" fact="0.0973"/>
          <dgm:constr type="w" for="ch" forName="wedge3" refType="w" fact="0.84"/>
          <dgm:constr type="h" for="ch" forName="wedge3" refType="h" fact="0.84"/>
          <dgm:constr type="l" for="ch" forName="dummy3a" refType="w" fact="0.8737"/>
          <dgm:constr type="t" for="ch" forName="dummy3a" refType="h" fact="0.7273"/>
          <dgm:constr type="l" for="ch" forName="dummy3b" refType="w" fact="0.51"/>
          <dgm:constr type="t" for="ch" forName="dummy3b" refType="h" fact="0.9373"/>
          <dgm:constr type="l" for="ch" forName="wedge3Tx" refType="w" fact="0.53"/>
          <dgm:constr type="t" for="ch" forName="wedge3Tx" refType="h" fact="0.665"/>
          <dgm:constr type="w" for="ch" forName="wedge3Tx" refType="w" fact="0.22"/>
          <dgm:constr type="h" for="ch" forName="wedge3Tx" refType="h" fact="0.17"/>
          <dgm:constr type="l" for="ch" forName="wedge4" refType="w" fact="0.07"/>
          <dgm:constr type="t" for="ch" forName="wedge4" refType="h" fact="0.0973"/>
          <dgm:constr type="w" for="ch" forName="wedge4" refType="w" fact="0.84"/>
          <dgm:constr type="h" for="ch" forName="wedge4" refType="h" fact="0.84"/>
          <dgm:constr type="l" for="ch" forName="dummy4a" refType="w" fact="0.49"/>
          <dgm:constr type="t" for="ch" forName="dummy4a" refType="h" fact="0.9373"/>
          <dgm:constr type="l" for="ch" forName="dummy4b" refType="w" fact="0.1263"/>
          <dgm:constr type="t" for="ch" forName="dummy4b" refType="h" fact="0.7273"/>
          <dgm:constr type="r" for="ch" forName="wedge4Tx" refType="w" fact="0.47"/>
          <dgm:constr type="t" for="ch" forName="wedge4Tx" refType="h" fact="0.665"/>
          <dgm:constr type="w" for="ch" forName="wedge4Tx" refType="w" fact="0.22"/>
          <dgm:constr type="h" for="ch" forName="wedge4Tx" refType="h" fact="0.17"/>
          <dgm:constr type="l" for="ch" forName="wedge5" refType="w" fact="0.06"/>
          <dgm:constr type="t" for="ch" forName="wedge5" refType="h" fact="0.08"/>
          <dgm:constr type="w" for="ch" forName="wedge5" refType="w" fact="0.84"/>
          <dgm:constr type="h" for="ch" forName="wedge5" refType="h" fact="0.84"/>
          <dgm:constr type="l" for="ch" forName="dummy5a" refType="w" fact="0.1163"/>
          <dgm:constr type="t" for="ch" forName="dummy5a" refType="h" fact="0.71"/>
          <dgm:constr type="l" for="ch" forName="dummy5b" refType="w" fact="0.1163"/>
          <dgm:constr type="t" for="ch" forName="dummy5b" refType="h" fact="0.29"/>
          <dgm:constr type="r" for="ch" forName="wedge5Tx" refType="w" fact="0.33"/>
          <dgm:constr type="t" for="ch" forName="wedge5Tx" refType="h" fact="0.42"/>
          <dgm:constr type="w" for="ch" forName="wedge5Tx" refType="w" fact="0.23"/>
          <dgm:constr type="h" for="ch" forName="wedge5Tx" refType="h" fact="0.165"/>
          <dgm:constr type="l" for="ch" forName="wedge6" refType="w" fact="0.07"/>
          <dgm:constr type="t" for="ch" forName="wedge6" refType="h" fact="0.0627"/>
          <dgm:constr type="w" for="ch" forName="wedge6" refType="w" fact="0.84"/>
          <dgm:constr type="h" for="ch" forName="wedge6" refType="h" fact="0.84"/>
          <dgm:constr type="l" for="ch" forName="dummy6a" refType="w" fact="0.1263"/>
          <dgm:constr type="t" for="ch" forName="dummy6a" refType="h" fact="0.2727"/>
          <dgm:constr type="l" for="ch" forName="dummy6b" refType="w" fact="0.49"/>
          <dgm:constr type="t" for="ch" forName="dummy6b" refType="h" fact="0.0627"/>
          <dgm:constr type="r" for="ch" forName="wedge6Tx" refType="w" fact="0.47"/>
          <dgm:constr type="t" for="ch" forName="wedge6Tx" refType="h" fact="0.17"/>
          <dgm:constr type="w" for="ch" forName="wedge6Tx" refType="w" fact="0.22"/>
          <dgm:constr type="h" for="ch" forName="wedge6Tx" refType="h" fact="0.17"/>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primFontSz" for="ch" ptType="node" op="equ"/>
        </dgm:constrLst>
      </dgm:if>
      <dgm:else name="Name7">
        <dgm:constrLst>
          <dgm:constr type="l" for="ch" forName="wedge1" refType="w" fact="0.0887"/>
          <dgm:constr type="t" for="ch" forName="wedge1" refType="w" fact="0.062"/>
          <dgm:constr type="w" for="ch" forName="wedge1" refType="w" fact="0.84"/>
          <dgm:constr type="h" for="ch" forName="wedge1" refType="h" fact="0.84"/>
          <dgm:constr type="l" for="ch" forName="dummy1a" refType="w" fact="0.5087"/>
          <dgm:constr type="t" for="ch" forName="dummy1a" refType="h" fact="0.062"/>
          <dgm:constr type="l" for="ch" forName="dummy1b" refType="w" fact="0.837"/>
          <dgm:constr type="t" for="ch" forName="dummy1b" refType="h" fact="0.2201"/>
          <dgm:constr type="l" for="ch" forName="wedge1Tx" refType="w" fact="0.53"/>
          <dgm:constr type="t" for="ch" forName="wedge1Tx" refType="h" fact="0.14"/>
          <dgm:constr type="w" for="ch" forName="wedge1Tx" refType="w" fact="0.2"/>
          <dgm:constr type="h" for="ch" forName="wedge1Tx" refType="h" fact="0.16"/>
          <dgm:constr type="l" for="ch" forName="wedge2" refType="w" fact="0.0995"/>
          <dgm:constr type="t" for="ch" forName="wedge2" refType="w" fact="0.0755"/>
          <dgm:constr type="w" for="ch" forName="wedge2" refType="w" fact="0.84"/>
          <dgm:constr type="h" for="ch" forName="wedge2" refType="h" fact="0.84"/>
          <dgm:constr type="l" for="ch" forName="dummy2a" refType="w" fact="0.8479"/>
          <dgm:constr type="t" for="ch" forName="dummy2a" refType="h" fact="0.2337"/>
          <dgm:constr type="l" for="ch" forName="dummy2b" refType="w" fact="0.929"/>
          <dgm:constr type="t" for="ch" forName="dummy2b" refType="h" fact="0.589"/>
          <dgm:constr type="l" for="ch" forName="wedge2Tx" refType="w" fact="0.67"/>
          <dgm:constr type="t" for="ch" forName="wedge2Tx" refType="h" fact="0.38"/>
          <dgm:constr type="w" for="ch" forName="wedge2Tx" refType="w" fact="0.23"/>
          <dgm:constr type="h" for="ch" forName="wedge2Tx" refType="h" fact="0.14"/>
          <dgm:constr type="l" for="ch" forName="wedge3" refType="w" fact="0.0956"/>
          <dgm:constr type="t" for="ch" forName="wedge3" refType="w" fact="0.0925"/>
          <dgm:constr type="w" for="ch" forName="wedge3" refType="w" fact="0.84"/>
          <dgm:constr type="h" for="ch" forName="wedge3" refType="h" fact="0.84"/>
          <dgm:constr type="l" for="ch" forName="dummy3a" refType="w" fact="0.9251"/>
          <dgm:constr type="t" for="ch" forName="dummy3a" refType="h" fact="0.6059"/>
          <dgm:constr type="l" for="ch" forName="dummy3b" refType="w" fact="0.6979"/>
          <dgm:constr type="t" for="ch" forName="dummy3b" refType="h" fact="0.8909"/>
          <dgm:constr type="l" for="ch" forName="wedge3Tx" refType="w" fact="0.635"/>
          <dgm:constr type="t" for="ch" forName="wedge3Tx" refType="h" fact="0.59"/>
          <dgm:constr type="w" for="ch" forName="wedge3Tx" refType="w" fact="0.2"/>
          <dgm:constr type="h" for="ch" forName="wedge3Tx" refType="h" fact="0.155"/>
          <dgm:constr type="l" for="ch" forName="wedge4" refType="w" fact="0.08"/>
          <dgm:constr type="t" for="ch" forName="wedge4" refType="h" fact="0.1"/>
          <dgm:constr type="w" for="ch" forName="wedge4" refType="w" fact="0.84"/>
          <dgm:constr type="h" for="ch" forName="wedge4" refType="h" fact="0.84"/>
          <dgm:constr type="l" for="ch" forName="dummy4a" refType="w" fact="0.6822"/>
          <dgm:constr type="t" for="ch" forName="dummy4a" refType="h" fact="0.8984"/>
          <dgm:constr type="l" for="ch" forName="dummy4b" refType="w" fact="0.3178"/>
          <dgm:constr type="t" for="ch" forName="dummy4b" refType="h" fact="0.8984"/>
          <dgm:constr type="l" for="ch" forName="wedge4Tx" refType="w" fact="0.4025"/>
          <dgm:constr type="t" for="ch" forName="wedge4Tx" refType="h" fact="0.76"/>
          <dgm:constr type="w" for="ch" forName="wedge4Tx" refType="w" fact="0.195"/>
          <dgm:constr type="h" for="ch" forName="wedge4Tx" refType="h" fact="0.14"/>
          <dgm:constr type="l" for="ch" forName="wedge5" refType="w" fact="0.0644"/>
          <dgm:constr type="t" for="ch" forName="wedge5" refType="h" fact="0.0925"/>
          <dgm:constr type="w" for="ch" forName="wedge5" refType="w" fact="0.84"/>
          <dgm:constr type="h" for="ch" forName="wedge5" refType="h" fact="0.84"/>
          <dgm:constr type="l" for="ch" forName="dummy5a" refType="w" fact="0.3021"/>
          <dgm:constr type="t" for="ch" forName="dummy5a" refType="h" fact="0.8909"/>
          <dgm:constr type="l" for="ch" forName="dummy5b" refType="w" fact="0.0749"/>
          <dgm:constr type="t" for="ch" forName="dummy5b" refType="h" fact="0.6059"/>
          <dgm:constr type="r" for="ch" forName="wedge5Tx" refType="w" fact="0.365"/>
          <dgm:constr type="t" for="ch" forName="wedge5Tx" refType="h" fact="0.59"/>
          <dgm:constr type="w" for="ch" forName="wedge5Tx" refType="w" fact="0.2"/>
          <dgm:constr type="h" for="ch" forName="wedge5Tx" refType="h" fact="0.155"/>
          <dgm:constr type="l" for="ch" forName="wedge6" refType="w" fact="0.0605"/>
          <dgm:constr type="t" for="ch" forName="wedge6" refType="h" fact="0.0755"/>
          <dgm:constr type="w" for="ch" forName="wedge6" refType="w" fact="0.84"/>
          <dgm:constr type="h" for="ch" forName="wedge6" refType="h" fact="0.84"/>
          <dgm:constr type="l" for="ch" forName="dummy6a" refType="w" fact="0.071"/>
          <dgm:constr type="t" for="ch" forName="dummy6a" refType="h" fact="0.589"/>
          <dgm:constr type="l" for="ch" forName="dummy6b" refType="w" fact="0.1521"/>
          <dgm:constr type="t" for="ch" forName="dummy6b" refType="h" fact="0.2337"/>
          <dgm:constr type="r" for="ch" forName="wedge6Tx" refType="w" fact="0.33"/>
          <dgm:constr type="t" for="ch" forName="wedge6Tx" refType="h" fact="0.38"/>
          <dgm:constr type="w" for="ch" forName="wedge6Tx" refType="w" fact="0.23"/>
          <dgm:constr type="h" for="ch" forName="wedge6Tx" refType="h" fact="0.14"/>
          <dgm:constr type="l" for="ch" forName="wedge7" refType="w" fact="0.0713"/>
          <dgm:constr type="t" for="ch" forName="wedge7" refType="h" fact="0.062"/>
          <dgm:constr type="w" for="ch" forName="wedge7" refType="w" fact="0.84"/>
          <dgm:constr type="h" for="ch" forName="wedge7" refType="h" fact="0.84"/>
          <dgm:constr type="l" for="ch" forName="dummy7a" refType="w" fact="0.163"/>
          <dgm:constr type="t" for="ch" forName="dummy7a" refType="h" fact="0.2201"/>
          <dgm:constr type="l" for="ch" forName="dummy7b" refType="w" fact="0.4913"/>
          <dgm:constr type="t" for="ch" forName="dummy7b" refType="h" fact="0.062"/>
          <dgm:constr type="r" for="ch" forName="wedge7Tx" refType="w" fact="0.47"/>
          <dgm:constr type="t" for="ch" forName="wedge7Tx" refType="h" fact="0.14"/>
          <dgm:constr type="w" for="ch" forName="wedge7Tx" refType="w" fact="0.2"/>
          <dgm:constr type="h" for="ch" forName="wedge7Tx" refType="h" fact="0.16"/>
          <dgm:constr type="h" for="ch" forName="arrowWedge1" refType="w" fact="0.08"/>
          <dgm:constr type="diam" for="ch" forName="arrowWedge1" refType="w" fact="0.84"/>
          <dgm:constr type="l" for="ch" forName="arrowWedge1" refType="w" fact="0.5"/>
          <dgm:constr type="t" for="ch" forName="arrowWedge1" refType="w" fact="0.5"/>
          <dgm:constr type="h" for="ch" forName="arrowWedge2" refType="w" fact="0.08"/>
          <dgm:constr type="diam" for="ch" forName="arrowWedge2" refType="w" fact="0.84"/>
          <dgm:constr type="l" for="ch" forName="arrowWedge2" refType="w" fact="0.5"/>
          <dgm:constr type="t" for="ch" forName="arrowWedge2" refType="w" fact="0.5"/>
          <dgm:constr type="h" for="ch" forName="arrowWedge3" refType="w" fact="0.08"/>
          <dgm:constr type="diam" for="ch" forName="arrowWedge3" refType="w" fact="0.84"/>
          <dgm:constr type="l" for="ch" forName="arrowWedge3" refType="w" fact="0.5"/>
          <dgm:constr type="t" for="ch" forName="arrowWedge3" refType="w" fact="0.5"/>
          <dgm:constr type="h" for="ch" forName="arrowWedge4" refType="w" fact="0.08"/>
          <dgm:constr type="diam" for="ch" forName="arrowWedge4" refType="w" fact="0.84"/>
          <dgm:constr type="l" for="ch" forName="arrowWedge4" refType="w" fact="0.5"/>
          <dgm:constr type="t" for="ch" forName="arrowWedge4" refType="w" fact="0.5"/>
          <dgm:constr type="h" for="ch" forName="arrowWedge5" refType="w" fact="0.08"/>
          <dgm:constr type="diam" for="ch" forName="arrowWedge5" refType="w" fact="0.84"/>
          <dgm:constr type="l" for="ch" forName="arrowWedge5" refType="w" fact="0.5"/>
          <dgm:constr type="t" for="ch" forName="arrowWedge5" refType="w" fact="0.5"/>
          <dgm:constr type="h" for="ch" forName="arrowWedge6" refType="w" fact="0.08"/>
          <dgm:constr type="diam" for="ch" forName="arrowWedge6" refType="w" fact="0.84"/>
          <dgm:constr type="l" for="ch" forName="arrowWedge6" refType="w" fact="0.5"/>
          <dgm:constr type="t" for="ch" forName="arrowWedge6" refType="w" fact="0.5"/>
          <dgm:constr type="h" for="ch" forName="arrowWedge7" refType="w" fact="0.08"/>
          <dgm:constr type="diam" for="ch" forName="arrowWedge7" refType="w" fact="0.84"/>
          <dgm:constr type="l" for="ch" forName="arrowWedge7" refType="w" fact="0.5"/>
          <dgm:constr type="t" for="ch" forName="arrowWedge7" refType="w" fact="0.5"/>
          <dgm:constr type="primFontSz" for="ch" ptType="node" op="equ"/>
        </dgm:constrLst>
      </dgm:else>
    </dgm:choose>
    <dgm:ruleLst/>
    <dgm:choose name="Name8">
      <dgm:if name="Name9" axis="ch" ptType="node" func="cnt" op="gte" val="1">
        <dgm:layoutNode name="wedge1">
          <dgm:alg type="sp"/>
          <dgm:choose name="Name10">
            <dgm:if name="Name11" axis="ch" ptType="node" func="cnt" op="equ" val="1">
              <dgm:shape xmlns:r="http://schemas.openxmlformats.org/officeDocument/2006/relationships" type="ellipse" r:blip="">
                <dgm:adjLst/>
              </dgm:shape>
            </dgm:if>
            <dgm:if name="Name12" axis="ch" ptType="node" func="cnt" op="equ" val="2">
              <dgm:shape xmlns:r="http://schemas.openxmlformats.org/officeDocument/2006/relationships" type="pie" r:blip="">
                <dgm:adjLst>
                  <dgm:adj idx="1" val="270"/>
                  <dgm:adj idx="2" val="90"/>
                </dgm:adjLst>
              </dgm:shape>
            </dgm:if>
            <dgm:if name="Name13" axis="ch" ptType="node" func="cnt" op="equ" val="3">
              <dgm:shape xmlns:r="http://schemas.openxmlformats.org/officeDocument/2006/relationships" type="pie" r:blip="">
                <dgm:adjLst>
                  <dgm:adj idx="1" val="270"/>
                  <dgm:adj idx="2" val="30"/>
                </dgm:adjLst>
              </dgm:shape>
            </dgm:if>
            <dgm:if name="Name14" axis="ch" ptType="node" func="cnt" op="equ" val="4">
              <dgm:shape xmlns:r="http://schemas.openxmlformats.org/officeDocument/2006/relationships" type="pie" r:blip="">
                <dgm:adjLst>
                  <dgm:adj idx="1" val="270"/>
                  <dgm:adj idx="2" val="0"/>
                </dgm:adjLst>
              </dgm:shape>
            </dgm:if>
            <dgm:if name="Name15" axis="ch" ptType="node" func="cnt" op="equ" val="5">
              <dgm:shape xmlns:r="http://schemas.openxmlformats.org/officeDocument/2006/relationships" type="pie" r:blip="">
                <dgm:adjLst>
                  <dgm:adj idx="1" val="270"/>
                  <dgm:adj idx="2" val="342"/>
                </dgm:adjLst>
              </dgm:shape>
            </dgm:if>
            <dgm:if name="Name16" axis="ch" ptType="node" func="cnt" op="equ" val="6">
              <dgm:shape xmlns:r="http://schemas.openxmlformats.org/officeDocument/2006/relationships" type="pie" r:blip="">
                <dgm:adjLst>
                  <dgm:adj idx="1" val="270"/>
                  <dgm:adj idx="2" val="330"/>
                </dgm:adjLst>
              </dgm:shape>
            </dgm:if>
            <dgm:else name="Name17">
              <dgm:shape xmlns:r="http://schemas.openxmlformats.org/officeDocument/2006/relationships" type="pie" r:blip="">
                <dgm:adjLst>
                  <dgm:adj idx="1" val="270"/>
                  <dgm:adj idx="2" val="321.4286"/>
                </dgm:adjLst>
              </dgm:shape>
            </dgm:else>
          </dgm:choose>
          <dgm:choose name="Name18">
            <dgm:if name="Name19" func="var" arg="dir" op="equ" val="norm">
              <dgm:presOf axis="ch desOrSelf" ptType="node node" st="1 1" cnt="1 0"/>
            </dgm:if>
            <dgm:else name="Name20">
              <dgm:choose name="Name21">
                <dgm:if name="Name22" axis="ch" ptType="node" func="cnt" op="equ" val="1">
                  <dgm:presOf axis="ch desOrSelf" ptType="node node" st="1 1" cnt="1 0"/>
                </dgm:if>
                <dgm:if name="Name23" axis="ch" ptType="node" func="cnt" op="equ" val="2">
                  <dgm:presOf axis="ch desOrSelf" ptType="node node" st="2 1" cnt="1 0"/>
                </dgm:if>
                <dgm:if name="Name24" axis="ch" ptType="node" func="cnt" op="equ" val="3">
                  <dgm:presOf axis="ch desOrSelf" ptType="node node" st="3 1" cnt="1 0"/>
                </dgm:if>
                <dgm:if name="Name25" axis="ch" ptType="node" func="cnt" op="equ" val="4">
                  <dgm:presOf axis="ch desOrSelf" ptType="node node" st="4 1" cnt="1 0"/>
                </dgm:if>
                <dgm:if name="Name26" axis="ch" ptType="node" func="cnt" op="equ" val="5">
                  <dgm:presOf axis="ch desOrSelf" ptType="node node" st="5 1" cnt="1 0"/>
                </dgm:if>
                <dgm:if name="Name27" axis="ch" ptType="node" func="cnt" op="equ" val="6">
                  <dgm:presOf axis="ch desOrSelf" ptType="node node" st="6 1" cnt="1 0"/>
                </dgm:if>
                <dgm:else name="Name28">
                  <dgm:presOf axis="ch desOrSelf" ptType="node node" st="7 1" cnt="1 0"/>
                </dgm:else>
              </dgm:choose>
            </dgm:else>
          </dgm:choose>
          <dgm:constrLst/>
          <dgm:ruleLst/>
        </dgm:layoutNode>
        <dgm:layoutNode name="dummy1a" moveWith="wedge1">
          <dgm:alg type="sp"/>
          <dgm:shape xmlns:r="http://schemas.openxmlformats.org/officeDocument/2006/relationships" r:blip="">
            <dgm:adjLst/>
          </dgm:shape>
          <dgm:presOf/>
          <dgm:constrLst>
            <dgm:constr type="w" val="1"/>
            <dgm:constr type="h" val="1"/>
          </dgm:constrLst>
          <dgm:ruleLst/>
        </dgm:layoutNode>
        <dgm:layoutNode name="dummy1b" moveWith="wedge1">
          <dgm:alg type="sp"/>
          <dgm:shape xmlns:r="http://schemas.openxmlformats.org/officeDocument/2006/relationships" r:blip="">
            <dgm:adjLst/>
          </dgm:shape>
          <dgm:presOf/>
          <dgm:constrLst>
            <dgm:constr type="w" val="1"/>
            <dgm:constr type="h" val="1"/>
          </dgm:constrLst>
          <dgm:ruleLst/>
        </dgm:layoutNode>
        <dgm:layoutNode name="wedge1Tx" moveWith="wedge1">
          <dgm:varLst>
            <dgm:chMax val="0"/>
            <dgm:chPref val="0"/>
            <dgm:bulletEnabled val="1"/>
          </dgm:varLst>
          <dgm:alg type="tx"/>
          <dgm:shape xmlns:r="http://schemas.openxmlformats.org/officeDocument/2006/relationships" type="rect" r:blip="" hideGeom="1">
            <dgm:adjLst/>
          </dgm:shape>
          <dgm:choose name="Name29">
            <dgm:if name="Name30" func="var" arg="dir" op="equ" val="norm">
              <dgm:presOf axis="ch desOrSelf" ptType="node node" st="1 1" cnt="1 0"/>
            </dgm:if>
            <dgm:else name="Name31">
              <dgm:choose name="Name32">
                <dgm:if name="Name33" axis="ch" ptType="node" func="cnt" op="equ" val="1">
                  <dgm:presOf axis="ch desOrSelf" ptType="node node" st="1 1" cnt="1 0"/>
                </dgm:if>
                <dgm:if name="Name34" axis="ch" ptType="node" func="cnt" op="equ" val="2">
                  <dgm:presOf axis="ch desOrSelf" ptType="node node" st="2 1" cnt="1 0"/>
                </dgm:if>
                <dgm:if name="Name35" axis="ch" ptType="node" func="cnt" op="equ" val="3">
                  <dgm:presOf axis="ch desOrSelf" ptType="node node" st="3 1" cnt="1 0"/>
                </dgm:if>
                <dgm:if name="Name36" axis="ch" ptType="node" func="cnt" op="equ" val="4">
                  <dgm:presOf axis="ch desOrSelf" ptType="node node" st="4 1" cnt="1 0"/>
                </dgm:if>
                <dgm:if name="Name37" axis="ch" ptType="node" func="cnt" op="equ" val="5">
                  <dgm:presOf axis="ch desOrSelf" ptType="node node" st="5 1" cnt="1 0"/>
                </dgm:if>
                <dgm:if name="Name38" axis="ch" ptType="node" func="cnt" op="equ" val="6">
                  <dgm:presOf axis="ch desOrSelf" ptType="node node" st="6 1" cnt="1 0"/>
                </dgm:if>
                <dgm:else name="Name39">
                  <dgm:presOf axis="ch desOrSelf" ptType="node node" st="7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40"/>
    </dgm:choose>
    <dgm:choose name="Name41">
      <dgm:if name="Name42" axis="ch" ptType="node" func="cnt" op="gte" val="2">
        <dgm:layoutNode name="wedge2">
          <dgm:alg type="sp"/>
          <dgm:choose name="Name43">
            <dgm:if name="Name44" axis="ch" ptType="node" func="cnt" op="equ" val="2">
              <dgm:shape xmlns:r="http://schemas.openxmlformats.org/officeDocument/2006/relationships" type="pie" r:blip="">
                <dgm:adjLst>
                  <dgm:adj idx="1" val="90"/>
                  <dgm:adj idx="2" val="270"/>
                </dgm:adjLst>
              </dgm:shape>
            </dgm:if>
            <dgm:if name="Name45" axis="ch" ptType="node" func="cnt" op="equ" val="3">
              <dgm:shape xmlns:r="http://schemas.openxmlformats.org/officeDocument/2006/relationships" type="pie" r:blip="">
                <dgm:adjLst>
                  <dgm:adj idx="1" val="30"/>
                  <dgm:adj idx="2" val="150"/>
                </dgm:adjLst>
              </dgm:shape>
            </dgm:if>
            <dgm:if name="Name46" axis="ch" ptType="node" func="cnt" op="equ" val="4">
              <dgm:shape xmlns:r="http://schemas.openxmlformats.org/officeDocument/2006/relationships" type="pie" r:blip="">
                <dgm:adjLst>
                  <dgm:adj idx="1" val="0"/>
                  <dgm:adj idx="2" val="90"/>
                </dgm:adjLst>
              </dgm:shape>
            </dgm:if>
            <dgm:if name="Name47" axis="ch" ptType="node" func="cnt" op="equ" val="5">
              <dgm:shape xmlns:r="http://schemas.openxmlformats.org/officeDocument/2006/relationships" type="pie" r:blip="">
                <dgm:adjLst>
                  <dgm:adj idx="1" val="342"/>
                  <dgm:adj idx="2" val="54"/>
                </dgm:adjLst>
              </dgm:shape>
            </dgm:if>
            <dgm:if name="Name48" axis="ch" ptType="node" func="cnt" op="equ" val="6">
              <dgm:shape xmlns:r="http://schemas.openxmlformats.org/officeDocument/2006/relationships" type="pie" r:blip="">
                <dgm:adjLst>
                  <dgm:adj idx="1" val="330"/>
                  <dgm:adj idx="2" val="30"/>
                </dgm:adjLst>
              </dgm:shape>
            </dgm:if>
            <dgm:else name="Name49">
              <dgm:shape xmlns:r="http://schemas.openxmlformats.org/officeDocument/2006/relationships" type="pie" r:blip="">
                <dgm:adjLst>
                  <dgm:adj idx="1" val="321.4286"/>
                  <dgm:adj idx="2" val="12.85714"/>
                </dgm:adjLst>
              </dgm:shape>
            </dgm:else>
          </dgm:choose>
          <dgm:choose name="Name50">
            <dgm:if name="Name51" func="var" arg="dir" op="equ" val="norm">
              <dgm:presOf axis="ch desOrSelf" ptType="node node" st="2 1" cnt="1 0"/>
            </dgm:if>
            <dgm:else name="Name52">
              <dgm:choose name="Name53">
                <dgm:if name="Name54" axis="ch" ptType="node" func="cnt" op="equ" val="2">
                  <dgm:presOf axis="ch desOrSelf" ptType="node node" st="1 1" cnt="1 0"/>
                </dgm:if>
                <dgm:if name="Name55" axis="ch" ptType="node" func="cnt" op="equ" val="3">
                  <dgm:presOf axis="ch desOrSelf" ptType="node node" st="2 1" cnt="1 0"/>
                </dgm:if>
                <dgm:if name="Name56" axis="ch" ptType="node" func="cnt" op="equ" val="4">
                  <dgm:presOf axis="ch desOrSelf" ptType="node node" st="3 1" cnt="1 0"/>
                </dgm:if>
                <dgm:if name="Name57" axis="ch" ptType="node" func="cnt" op="equ" val="5">
                  <dgm:presOf axis="ch desOrSelf" ptType="node node" st="4 1" cnt="1 0"/>
                </dgm:if>
                <dgm:if name="Name58" axis="ch" ptType="node" func="cnt" op="equ" val="6">
                  <dgm:presOf axis="ch desOrSelf" ptType="node node" st="5 1" cnt="1 0"/>
                </dgm:if>
                <dgm:else name="Name59">
                  <dgm:presOf axis="ch desOrSelf" ptType="node node" st="6 1" cnt="1 0"/>
                </dgm:else>
              </dgm:choose>
            </dgm:else>
          </dgm:choose>
          <dgm:constrLst/>
          <dgm:ruleLst/>
        </dgm:layoutNode>
        <dgm:layoutNode name="dummy2a" moveWith="wedge2">
          <dgm:alg type="sp"/>
          <dgm:shape xmlns:r="http://schemas.openxmlformats.org/officeDocument/2006/relationships" r:blip="">
            <dgm:adjLst/>
          </dgm:shape>
          <dgm:presOf/>
          <dgm:constrLst>
            <dgm:constr type="w" val="1"/>
            <dgm:constr type="h" val="1"/>
          </dgm:constrLst>
          <dgm:ruleLst/>
        </dgm:layoutNode>
        <dgm:layoutNode name="dummy2b" moveWith="wedge2">
          <dgm:alg type="sp"/>
          <dgm:shape xmlns:r="http://schemas.openxmlformats.org/officeDocument/2006/relationships" r:blip="">
            <dgm:adjLst/>
          </dgm:shape>
          <dgm:presOf/>
          <dgm:constrLst>
            <dgm:constr type="w" val="1"/>
            <dgm:constr type="h" val="1"/>
          </dgm:constrLst>
          <dgm:ruleLst/>
        </dgm:layoutNode>
        <dgm:layoutNode name="wedge2Tx" moveWith="wedge2">
          <dgm:varLst>
            <dgm:chMax val="0"/>
            <dgm:chPref val="0"/>
            <dgm:bulletEnabled val="1"/>
          </dgm:varLst>
          <dgm:alg type="tx"/>
          <dgm:shape xmlns:r="http://schemas.openxmlformats.org/officeDocument/2006/relationships" type="rect" r:blip="" hideGeom="1">
            <dgm:adjLst/>
          </dgm:shape>
          <dgm:choose name="Name60">
            <dgm:if name="Name61" func="var" arg="dir" op="equ" val="norm">
              <dgm:presOf axis="ch desOrSelf" ptType="node node" st="2 1" cnt="1 0"/>
            </dgm:if>
            <dgm:else name="Name62">
              <dgm:choose name="Name63">
                <dgm:if name="Name64" axis="ch" ptType="node" func="cnt" op="equ" val="2">
                  <dgm:presOf axis="ch desOrSelf" ptType="node node" st="1 1" cnt="1 0"/>
                </dgm:if>
                <dgm:if name="Name65" axis="ch" ptType="node" func="cnt" op="equ" val="3">
                  <dgm:presOf axis="ch desOrSelf" ptType="node node" st="2 1" cnt="1 0"/>
                </dgm:if>
                <dgm:if name="Name66" axis="ch" ptType="node" func="cnt" op="equ" val="4">
                  <dgm:presOf axis="ch desOrSelf" ptType="node node" st="3 1" cnt="1 0"/>
                </dgm:if>
                <dgm:if name="Name67" axis="ch" ptType="node" func="cnt" op="equ" val="5">
                  <dgm:presOf axis="ch desOrSelf" ptType="node node" st="4 1" cnt="1 0"/>
                </dgm:if>
                <dgm:if name="Name68" axis="ch" ptType="node" func="cnt" op="equ" val="6">
                  <dgm:presOf axis="ch desOrSelf" ptType="node node" st="5 1" cnt="1 0"/>
                </dgm:if>
                <dgm:else name="Name69">
                  <dgm:presOf axis="ch desOrSelf" ptType="node node" st="6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70"/>
    </dgm:choose>
    <dgm:choose name="Name71">
      <dgm:if name="Name72" axis="ch" ptType="node" func="cnt" op="gte" val="3">
        <dgm:layoutNode name="wedge3">
          <dgm:alg type="sp"/>
          <dgm:choose name="Name73">
            <dgm:if name="Name74" axis="ch" ptType="node" func="cnt" op="equ" val="3">
              <dgm:shape xmlns:r="http://schemas.openxmlformats.org/officeDocument/2006/relationships" type="pie" r:blip="">
                <dgm:adjLst>
                  <dgm:adj idx="1" val="150"/>
                  <dgm:adj idx="2" val="270"/>
                </dgm:adjLst>
              </dgm:shape>
            </dgm:if>
            <dgm:if name="Name75" axis="ch" ptType="node" func="cnt" op="equ" val="4">
              <dgm:shape xmlns:r="http://schemas.openxmlformats.org/officeDocument/2006/relationships" type="pie" r:blip="">
                <dgm:adjLst>
                  <dgm:adj idx="1" val="90"/>
                  <dgm:adj idx="2" val="180"/>
                </dgm:adjLst>
              </dgm:shape>
            </dgm:if>
            <dgm:if name="Name76" axis="ch" ptType="node" func="cnt" op="equ" val="5">
              <dgm:shape xmlns:r="http://schemas.openxmlformats.org/officeDocument/2006/relationships" type="pie" r:blip="">
                <dgm:adjLst>
                  <dgm:adj idx="1" val="54"/>
                  <dgm:adj idx="2" val="126"/>
                </dgm:adjLst>
              </dgm:shape>
            </dgm:if>
            <dgm:if name="Name77" axis="ch" ptType="node" func="cnt" op="equ" val="6">
              <dgm:shape xmlns:r="http://schemas.openxmlformats.org/officeDocument/2006/relationships" type="pie" r:blip="">
                <dgm:adjLst>
                  <dgm:adj idx="1" val="30"/>
                  <dgm:adj idx="2" val="90"/>
                </dgm:adjLst>
              </dgm:shape>
            </dgm:if>
            <dgm:else name="Name78">
              <dgm:shape xmlns:r="http://schemas.openxmlformats.org/officeDocument/2006/relationships" type="pie" r:blip="">
                <dgm:adjLst>
                  <dgm:adj idx="1" val="12.85714"/>
                  <dgm:adj idx="2" val="64.28571"/>
                </dgm:adjLst>
              </dgm:shape>
            </dgm:else>
          </dgm:choose>
          <dgm:choose name="Name79">
            <dgm:if name="Name80" func="var" arg="dir" op="equ" val="norm">
              <dgm:presOf axis="ch desOrSelf" ptType="node node" st="3 1" cnt="1 0"/>
            </dgm:if>
            <dgm:else name="Name81">
              <dgm:choose name="Name82">
                <dgm:if name="Name83" axis="ch" ptType="node" func="cnt" op="equ" val="3">
                  <dgm:presOf axis="ch desOrSelf" ptType="node node" st="1 1" cnt="1 0"/>
                </dgm:if>
                <dgm:if name="Name84" axis="ch" ptType="node" func="cnt" op="equ" val="4">
                  <dgm:presOf axis="ch desOrSelf" ptType="node node" st="2 1" cnt="1 0"/>
                </dgm:if>
                <dgm:if name="Name85" axis="ch" ptType="node" func="cnt" op="equ" val="5">
                  <dgm:presOf axis="ch desOrSelf" ptType="node node" st="3 1" cnt="1 0"/>
                </dgm:if>
                <dgm:if name="Name86" axis="ch" ptType="node" func="cnt" op="equ" val="6">
                  <dgm:presOf axis="ch desOrSelf" ptType="node node" st="4 1" cnt="1 0"/>
                </dgm:if>
                <dgm:else name="Name87">
                  <dgm:presOf axis="ch desOrSelf" ptType="node node" st="5 1" cnt="1 0"/>
                </dgm:else>
              </dgm:choose>
            </dgm:else>
          </dgm:choose>
          <dgm:constrLst/>
          <dgm:ruleLst/>
        </dgm:layoutNode>
        <dgm:layoutNode name="dummy3a" moveWith="wedge3">
          <dgm:alg type="sp"/>
          <dgm:shape xmlns:r="http://schemas.openxmlformats.org/officeDocument/2006/relationships" r:blip="">
            <dgm:adjLst/>
          </dgm:shape>
          <dgm:presOf/>
          <dgm:constrLst>
            <dgm:constr type="w" val="1"/>
            <dgm:constr type="h" val="1"/>
          </dgm:constrLst>
          <dgm:ruleLst/>
        </dgm:layoutNode>
        <dgm:layoutNode name="dummy3b" moveWith="wedge3">
          <dgm:alg type="sp"/>
          <dgm:shape xmlns:r="http://schemas.openxmlformats.org/officeDocument/2006/relationships" r:blip="">
            <dgm:adjLst/>
          </dgm:shape>
          <dgm:presOf/>
          <dgm:constrLst>
            <dgm:constr type="w" val="1"/>
            <dgm:constr type="h" val="1"/>
          </dgm:constrLst>
          <dgm:ruleLst/>
        </dgm:layoutNode>
        <dgm:layoutNode name="wedge3Tx" moveWith="wedge3">
          <dgm:varLst>
            <dgm:chMax val="0"/>
            <dgm:chPref val="0"/>
            <dgm:bulletEnabled val="1"/>
          </dgm:varLst>
          <dgm:alg type="tx"/>
          <dgm:shape xmlns:r="http://schemas.openxmlformats.org/officeDocument/2006/relationships" type="rect" r:blip="" hideGeom="1">
            <dgm:adjLst/>
          </dgm:shape>
          <dgm:choose name="Name88">
            <dgm:if name="Name89" func="var" arg="dir" op="equ" val="norm">
              <dgm:presOf axis="ch desOrSelf" ptType="node node" st="3 1" cnt="1 0"/>
            </dgm:if>
            <dgm:else name="Name90">
              <dgm:choose name="Name91">
                <dgm:if name="Name92" axis="ch" ptType="node" func="cnt" op="equ" val="3">
                  <dgm:presOf axis="ch desOrSelf" ptType="node node" st="1 1" cnt="1 0"/>
                </dgm:if>
                <dgm:if name="Name93" axis="ch" ptType="node" func="cnt" op="equ" val="4">
                  <dgm:presOf axis="ch desOrSelf" ptType="node node" st="2 1" cnt="1 0"/>
                </dgm:if>
                <dgm:if name="Name94" axis="ch" ptType="node" func="cnt" op="equ" val="5">
                  <dgm:presOf axis="ch desOrSelf" ptType="node node" st="3 1" cnt="1 0"/>
                </dgm:if>
                <dgm:if name="Name95" axis="ch" ptType="node" func="cnt" op="equ" val="6">
                  <dgm:presOf axis="ch desOrSelf" ptType="node node" st="4 1" cnt="1 0"/>
                </dgm:if>
                <dgm:else name="Name96">
                  <dgm:presOf axis="ch desOrSelf" ptType="node node" st="5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97"/>
    </dgm:choose>
    <dgm:choose name="Name98">
      <dgm:if name="Name99" axis="ch" ptType="node" func="cnt" op="gte" val="4">
        <dgm:layoutNode name="wedge4">
          <dgm:alg type="sp"/>
          <dgm:choose name="Name100">
            <dgm:if name="Name101" axis="ch" ptType="node" func="cnt" op="equ" val="4">
              <dgm:shape xmlns:r="http://schemas.openxmlformats.org/officeDocument/2006/relationships" type="pie" r:blip="">
                <dgm:adjLst>
                  <dgm:adj idx="1" val="180"/>
                  <dgm:adj idx="2" val="270"/>
                </dgm:adjLst>
              </dgm:shape>
            </dgm:if>
            <dgm:if name="Name102" axis="ch" ptType="node" func="cnt" op="equ" val="5">
              <dgm:shape xmlns:r="http://schemas.openxmlformats.org/officeDocument/2006/relationships" type="pie" r:blip="">
                <dgm:adjLst>
                  <dgm:adj idx="1" val="126"/>
                  <dgm:adj idx="2" val="198"/>
                </dgm:adjLst>
              </dgm:shape>
            </dgm:if>
            <dgm:if name="Name103" axis="ch" ptType="node" func="cnt" op="equ" val="6">
              <dgm:shape xmlns:r="http://schemas.openxmlformats.org/officeDocument/2006/relationships" type="pie" r:blip="">
                <dgm:adjLst>
                  <dgm:adj idx="1" val="90"/>
                  <dgm:adj idx="2" val="150"/>
                </dgm:adjLst>
              </dgm:shape>
            </dgm:if>
            <dgm:else name="Name104">
              <dgm:shape xmlns:r="http://schemas.openxmlformats.org/officeDocument/2006/relationships" type="pie" r:blip="">
                <dgm:adjLst>
                  <dgm:adj idx="1" val="64.2871"/>
                  <dgm:adj idx="2" val="115.7143"/>
                </dgm:adjLst>
              </dgm:shape>
            </dgm:else>
          </dgm:choose>
          <dgm:choose name="Name105">
            <dgm:if name="Name106" func="var" arg="dir" op="equ" val="norm">
              <dgm:presOf axis="ch desOrSelf" ptType="node node" st="4 1" cnt="1 0"/>
            </dgm:if>
            <dgm:else name="Name107">
              <dgm:choose name="Name108">
                <dgm:if name="Name109" axis="ch" ptType="node" func="cnt" op="equ" val="4">
                  <dgm:presOf axis="ch desOrSelf" ptType="node node" st="1 1" cnt="1 0"/>
                </dgm:if>
                <dgm:if name="Name110" axis="ch" ptType="node" func="cnt" op="equ" val="5">
                  <dgm:presOf axis="ch desOrSelf" ptType="node node" st="2 1" cnt="1 0"/>
                </dgm:if>
                <dgm:if name="Name111" axis="ch" ptType="node" func="cnt" op="equ" val="6">
                  <dgm:presOf axis="ch desOrSelf" ptType="node node" st="3 1" cnt="1 0"/>
                </dgm:if>
                <dgm:else name="Name112">
                  <dgm:presOf axis="ch desOrSelf" ptType="node node" st="4 1" cnt="1 0"/>
                </dgm:else>
              </dgm:choose>
            </dgm:else>
          </dgm:choose>
          <dgm:constrLst/>
          <dgm:ruleLst/>
        </dgm:layoutNode>
        <dgm:layoutNode name="dummy4a" moveWith="wedge4">
          <dgm:alg type="sp"/>
          <dgm:shape xmlns:r="http://schemas.openxmlformats.org/officeDocument/2006/relationships" r:blip="">
            <dgm:adjLst/>
          </dgm:shape>
          <dgm:presOf/>
          <dgm:constrLst>
            <dgm:constr type="w" val="1"/>
            <dgm:constr type="h" val="1"/>
          </dgm:constrLst>
          <dgm:ruleLst/>
        </dgm:layoutNode>
        <dgm:layoutNode name="dummy4b" moveWith="wedge4">
          <dgm:alg type="sp"/>
          <dgm:shape xmlns:r="http://schemas.openxmlformats.org/officeDocument/2006/relationships" r:blip="">
            <dgm:adjLst/>
          </dgm:shape>
          <dgm:presOf/>
          <dgm:constrLst>
            <dgm:constr type="w" val="1"/>
            <dgm:constr type="h" val="1"/>
          </dgm:constrLst>
          <dgm:ruleLst/>
        </dgm:layoutNode>
        <dgm:layoutNode name="wedge4Tx" moveWith="wedge4">
          <dgm:varLst>
            <dgm:chMax val="0"/>
            <dgm:chPref val="0"/>
            <dgm:bulletEnabled val="1"/>
          </dgm:varLst>
          <dgm:alg type="tx"/>
          <dgm:shape xmlns:r="http://schemas.openxmlformats.org/officeDocument/2006/relationships" type="rect" r:blip="" hideGeom="1">
            <dgm:adjLst/>
          </dgm:shape>
          <dgm:choose name="Name113">
            <dgm:if name="Name114" func="var" arg="dir" op="equ" val="norm">
              <dgm:presOf axis="ch desOrSelf" ptType="node node" st="4 1" cnt="1 0"/>
            </dgm:if>
            <dgm:else name="Name115">
              <dgm:choose name="Name116">
                <dgm:if name="Name117" axis="ch" ptType="node" func="cnt" op="equ" val="4">
                  <dgm:presOf axis="ch desOrSelf" ptType="node node" st="1 1" cnt="1 0"/>
                </dgm:if>
                <dgm:if name="Name118" axis="ch" ptType="node" func="cnt" op="equ" val="5">
                  <dgm:presOf axis="ch desOrSelf" ptType="node node" st="2 1" cnt="1 0"/>
                </dgm:if>
                <dgm:if name="Name119" axis="ch" ptType="node" func="cnt" op="equ" val="6">
                  <dgm:presOf axis="ch desOrSelf" ptType="node node" st="3 1" cnt="1 0"/>
                </dgm:if>
                <dgm:else name="Name120">
                  <dgm:presOf axis="ch desOrSelf" ptType="node node" st="4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21"/>
    </dgm:choose>
    <dgm:choose name="Name122">
      <dgm:if name="Name123" axis="ch" ptType="node" func="cnt" op="gte" val="5">
        <dgm:layoutNode name="wedge5">
          <dgm:alg type="sp"/>
          <dgm:choose name="Name124">
            <dgm:if name="Name125" axis="ch" ptType="node" func="cnt" op="equ" val="5">
              <dgm:shape xmlns:r="http://schemas.openxmlformats.org/officeDocument/2006/relationships" type="pie" r:blip="">
                <dgm:adjLst>
                  <dgm:adj idx="1" val="198"/>
                  <dgm:adj idx="2" val="270"/>
                </dgm:adjLst>
              </dgm:shape>
            </dgm:if>
            <dgm:if name="Name126" axis="ch" ptType="node" func="cnt" op="equ" val="6">
              <dgm:shape xmlns:r="http://schemas.openxmlformats.org/officeDocument/2006/relationships" type="pie" r:blip="">
                <dgm:adjLst>
                  <dgm:adj idx="1" val="150"/>
                  <dgm:adj idx="2" val="210"/>
                </dgm:adjLst>
              </dgm:shape>
            </dgm:if>
            <dgm:else name="Name127">
              <dgm:shape xmlns:r="http://schemas.openxmlformats.org/officeDocument/2006/relationships" type="pie" r:blip="">
                <dgm:adjLst>
                  <dgm:adj idx="1" val="115.7143"/>
                  <dgm:adj idx="2" val="167.1429"/>
                </dgm:adjLst>
              </dgm:shape>
            </dgm:else>
          </dgm:choose>
          <dgm:choose name="Name128">
            <dgm:if name="Name129" func="var" arg="dir" op="equ" val="norm">
              <dgm:presOf axis="ch desOrSelf" ptType="node node" st="5 1" cnt="1 0"/>
            </dgm:if>
            <dgm:else name="Name130">
              <dgm:choose name="Name131">
                <dgm:if name="Name132" axis="ch" ptType="node" func="cnt" op="equ" val="5">
                  <dgm:presOf axis="ch desOrSelf" ptType="node node" st="1 1" cnt="1 0"/>
                </dgm:if>
                <dgm:if name="Name133" axis="ch" ptType="node" func="cnt" op="equ" val="6">
                  <dgm:presOf axis="ch desOrSelf" ptType="node node" st="2 1" cnt="1 0"/>
                </dgm:if>
                <dgm:else name="Name134">
                  <dgm:presOf axis="ch desOrSelf" ptType="node node" st="3 1" cnt="1 0"/>
                </dgm:else>
              </dgm:choose>
            </dgm:else>
          </dgm:choose>
          <dgm:constrLst/>
          <dgm:ruleLst/>
        </dgm:layoutNode>
        <dgm:layoutNode name="dummy5a" moveWith="wedge5">
          <dgm:alg type="sp"/>
          <dgm:shape xmlns:r="http://schemas.openxmlformats.org/officeDocument/2006/relationships" r:blip="">
            <dgm:adjLst/>
          </dgm:shape>
          <dgm:presOf/>
          <dgm:constrLst>
            <dgm:constr type="w" val="1"/>
            <dgm:constr type="h" val="1"/>
          </dgm:constrLst>
          <dgm:ruleLst/>
        </dgm:layoutNode>
        <dgm:layoutNode name="dummy5b" moveWith="wedge5">
          <dgm:alg type="sp"/>
          <dgm:shape xmlns:r="http://schemas.openxmlformats.org/officeDocument/2006/relationships" r:blip="">
            <dgm:adjLst/>
          </dgm:shape>
          <dgm:presOf/>
          <dgm:constrLst>
            <dgm:constr type="w" val="1"/>
            <dgm:constr type="h" val="1"/>
          </dgm:constrLst>
          <dgm:ruleLst/>
        </dgm:layoutNode>
        <dgm:layoutNode name="wedge5Tx" moveWith="wedge5">
          <dgm:varLst>
            <dgm:chMax val="0"/>
            <dgm:chPref val="0"/>
            <dgm:bulletEnabled val="1"/>
          </dgm:varLst>
          <dgm:alg type="tx"/>
          <dgm:shape xmlns:r="http://schemas.openxmlformats.org/officeDocument/2006/relationships" type="rect" r:blip="" hideGeom="1">
            <dgm:adjLst/>
          </dgm:shape>
          <dgm:choose name="Name135">
            <dgm:if name="Name136" func="var" arg="dir" op="equ" val="norm">
              <dgm:presOf axis="ch desOrSelf" ptType="node node" st="5 1" cnt="1 0"/>
            </dgm:if>
            <dgm:else name="Name137">
              <dgm:choose name="Name138">
                <dgm:if name="Name139" axis="ch" ptType="node" func="cnt" op="equ" val="5">
                  <dgm:presOf axis="ch desOrSelf" ptType="node node" st="1 1" cnt="1 0"/>
                </dgm:if>
                <dgm:if name="Name140" axis="ch" ptType="node" func="cnt" op="equ" val="6">
                  <dgm:presOf axis="ch desOrSelf" ptType="node node" st="2 1" cnt="1 0"/>
                </dgm:if>
                <dgm:else name="Name141">
                  <dgm:presOf axis="ch desOrSelf" ptType="node node" st="3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42"/>
    </dgm:choose>
    <dgm:choose name="Name143">
      <dgm:if name="Name144" axis="ch" ptType="node" func="cnt" op="gte" val="6">
        <dgm:layoutNode name="wedge6">
          <dgm:alg type="sp"/>
          <dgm:choose name="Name145">
            <dgm:if name="Name146" axis="ch" ptType="node" func="cnt" op="equ" val="6">
              <dgm:shape xmlns:r="http://schemas.openxmlformats.org/officeDocument/2006/relationships" type="pie" r:blip="">
                <dgm:adjLst>
                  <dgm:adj idx="1" val="210"/>
                  <dgm:adj idx="2" val="270"/>
                </dgm:adjLst>
              </dgm:shape>
            </dgm:if>
            <dgm:else name="Name147">
              <dgm:shape xmlns:r="http://schemas.openxmlformats.org/officeDocument/2006/relationships" type="pie" r:blip="">
                <dgm:adjLst>
                  <dgm:adj idx="1" val="167.1429"/>
                  <dgm:adj idx="2" val="218.5714"/>
                </dgm:adjLst>
              </dgm:shape>
            </dgm:else>
          </dgm:choose>
          <dgm:choose name="Name148">
            <dgm:if name="Name149" func="var" arg="dir" op="equ" val="norm">
              <dgm:presOf axis="ch desOrSelf" ptType="node node" st="6 1" cnt="1 0"/>
            </dgm:if>
            <dgm:else name="Name150">
              <dgm:choose name="Name151">
                <dgm:if name="Name152" axis="ch" ptType="node" func="cnt" op="equ" val="6">
                  <dgm:presOf axis="ch desOrSelf" ptType="node node" st="1 1" cnt="1 0"/>
                </dgm:if>
                <dgm:else name="Name153">
                  <dgm:presOf axis="ch desOrSelf" ptType="node node" st="2 1" cnt="1 0"/>
                </dgm:else>
              </dgm:choose>
            </dgm:else>
          </dgm:choose>
          <dgm:constrLst/>
          <dgm:ruleLst/>
        </dgm:layoutNode>
        <dgm:layoutNode name="dummy6a" moveWith="wedge6">
          <dgm:alg type="sp"/>
          <dgm:shape xmlns:r="http://schemas.openxmlformats.org/officeDocument/2006/relationships" r:blip="">
            <dgm:adjLst/>
          </dgm:shape>
          <dgm:presOf/>
          <dgm:constrLst>
            <dgm:constr type="w" val="1"/>
            <dgm:constr type="h" val="1"/>
          </dgm:constrLst>
          <dgm:ruleLst/>
        </dgm:layoutNode>
        <dgm:layoutNode name="dummy6b" moveWith="wedge6">
          <dgm:alg type="sp"/>
          <dgm:shape xmlns:r="http://schemas.openxmlformats.org/officeDocument/2006/relationships" r:blip="">
            <dgm:adjLst/>
          </dgm:shape>
          <dgm:presOf/>
          <dgm:constrLst>
            <dgm:constr type="w" val="1"/>
            <dgm:constr type="h" val="1"/>
          </dgm:constrLst>
          <dgm:ruleLst/>
        </dgm:layoutNode>
        <dgm:layoutNode name="wedge6Tx" moveWith="wedge6">
          <dgm:varLst>
            <dgm:chMax val="0"/>
            <dgm:chPref val="0"/>
            <dgm:bulletEnabled val="1"/>
          </dgm:varLst>
          <dgm:alg type="tx"/>
          <dgm:shape xmlns:r="http://schemas.openxmlformats.org/officeDocument/2006/relationships" type="rect" r:blip="" hideGeom="1">
            <dgm:adjLst/>
          </dgm:shape>
          <dgm:choose name="Name154">
            <dgm:if name="Name155" func="var" arg="dir" op="equ" val="norm">
              <dgm:presOf axis="ch desOrSelf" ptType="node node" st="6 1" cnt="1 0"/>
            </dgm:if>
            <dgm:else name="Name156">
              <dgm:choose name="Name157">
                <dgm:if name="Name158" axis="ch" ptType="node" func="cnt" op="equ" val="6">
                  <dgm:presOf axis="ch desOrSelf" ptType="node node" st="1 1" cnt="1 0"/>
                </dgm:if>
                <dgm:else name="Name159">
                  <dgm:presOf axis="ch desOrSelf" ptType="node node" st="2 1" cnt="1 0"/>
                </dgm:else>
              </dgm:choose>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0"/>
    </dgm:choose>
    <dgm:choose name="Name161">
      <dgm:if name="Name162" axis="ch" ptType="node" func="cnt" op="gte" val="7">
        <dgm:layoutNode name="wedge7">
          <dgm:alg type="sp"/>
          <dgm:shape xmlns:r="http://schemas.openxmlformats.org/officeDocument/2006/relationships" type="pie" r:blip="">
            <dgm:adjLst>
              <dgm:adj idx="1" val="218.5714"/>
              <dgm:adj idx="2" val="270"/>
            </dgm:adjLst>
          </dgm:shape>
          <dgm:choose name="Name163">
            <dgm:if name="Name164" func="var" arg="dir" op="equ" val="norm">
              <dgm:presOf axis="ch desOrSelf" ptType="node node" st="7 1" cnt="1 0"/>
            </dgm:if>
            <dgm:else name="Name165">
              <dgm:presOf axis="ch desOrSelf" ptType="node node" st="1 1" cnt="1 0"/>
            </dgm:else>
          </dgm:choose>
          <dgm:constrLst/>
          <dgm:ruleLst/>
        </dgm:layoutNode>
        <dgm:layoutNode name="dummy7a" moveWith="wedge7">
          <dgm:alg type="sp"/>
          <dgm:shape xmlns:r="http://schemas.openxmlformats.org/officeDocument/2006/relationships" r:blip="">
            <dgm:adjLst/>
          </dgm:shape>
          <dgm:presOf/>
          <dgm:constrLst>
            <dgm:constr type="w" val="1"/>
            <dgm:constr type="h" val="1"/>
          </dgm:constrLst>
          <dgm:ruleLst/>
        </dgm:layoutNode>
        <dgm:layoutNode name="dummy7b" moveWith="wedge7">
          <dgm:alg type="sp"/>
          <dgm:shape xmlns:r="http://schemas.openxmlformats.org/officeDocument/2006/relationships" r:blip="">
            <dgm:adjLst/>
          </dgm:shape>
          <dgm:presOf/>
          <dgm:constrLst>
            <dgm:constr type="w" val="1"/>
            <dgm:constr type="h" val="1"/>
          </dgm:constrLst>
          <dgm:ruleLst/>
        </dgm:layoutNode>
        <dgm:layoutNode name="wedge7Tx" moveWith="wedge7">
          <dgm:varLst>
            <dgm:chMax val="0"/>
            <dgm:chPref val="0"/>
            <dgm:bulletEnabled val="1"/>
          </dgm:varLst>
          <dgm:alg type="tx"/>
          <dgm:shape xmlns:r="http://schemas.openxmlformats.org/officeDocument/2006/relationships" type="rect" r:blip="" hideGeom="1">
            <dgm:adjLst/>
          </dgm:shape>
          <dgm:choose name="Name166">
            <dgm:if name="Name167" func="var" arg="dir" op="equ" val="norm">
              <dgm:presOf axis="ch desOrSelf" ptType="node node" st="7 1" cnt="1 0"/>
            </dgm:if>
            <dgm:else name="Name168">
              <dgm:presOf axis="ch desOrSelf" ptType="node node" st="1 1" cnt="1 0"/>
            </dgm:else>
          </dgm:choose>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if>
      <dgm:else name="Name169"/>
    </dgm:choose>
    <dgm:choose name="Name170">
      <dgm:if name="Name171" axis="ch" ptType="node" func="cnt" op="equ" val="1">
        <dgm:forEach name="Name172" axis="ch" ptType="sibTrans" hideLastTrans="0" cnt="1">
          <dgm:layoutNode name="arrowWedge1single" styleLbl="fgSibTrans2D1">
            <dgm:choose name="Name173">
              <dgm:if name="Name174" func="var" arg="dir" op="equ" val="norm">
                <dgm:alg type="conn">
                  <dgm:param type="connRout" val="longCurve"/>
                  <dgm:param type="srcNode" val="dummy1a"/>
                  <dgm:param type="dstNode" val="dummy1b"/>
                  <dgm:param type="begPts" val="tL"/>
                  <dgm:param type="endPts" val="tR"/>
                  <dgm:param type="begSty" val="arr"/>
                  <dgm:param type="endSty" val="noArr"/>
                </dgm:alg>
              </dgm:if>
              <dgm:else name="Name175">
                <dgm:alg type="conn">
                  <dgm:param type="connRout" val="longCurve"/>
                  <dgm:param type="srcNode" val="dummy1a"/>
                  <dgm:param type="dstNode" val="dummy1b"/>
                  <dgm:param type="begPts" val="tL"/>
                  <dgm:param type="endPts" val="tR"/>
                  <dgm:param type="begSty" val="noArr"/>
                  <dgm:param type="endSty" val="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if name="Name176" axis="ch" ptType="node" func="cnt" op="gte" val="2">
        <dgm:forEach name="Name177" axis="ch" ptType="sibTrans" hideLastTrans="0" cnt="1">
          <dgm:layoutNode name="arrowWedge1" styleLbl="fgSibTrans2D1">
            <dgm:choose name="Name178">
              <dgm:if name="Name179" func="var" arg="dir" op="equ" val="norm">
                <dgm:alg type="conn">
                  <dgm:param type="connRout" val="curve"/>
                  <dgm:param type="srcNode" val="dummy1a"/>
                  <dgm:param type="dstNode" val="dummy1b"/>
                  <dgm:param type="begPts" val="tL"/>
                  <dgm:param type="endPts" val="tL"/>
                  <dgm:param type="begSty" val="noArr"/>
                  <dgm:param type="endSty" val="arr"/>
                </dgm:alg>
              </dgm:if>
              <dgm:else name="Name180">
                <dgm:alg type="conn">
                  <dgm:param type="connRout" val="curve"/>
                  <dgm:param type="srcNode" val="dummy1a"/>
                  <dgm:param type="dstNode" val="dummy1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if>
      <dgm:else name="Name181"/>
    </dgm:choose>
    <dgm:forEach name="Name182" axis="ch" ptType="sibTrans" hideLastTrans="0" st="2" cnt="1">
      <dgm:layoutNode name="arrowWedge2" styleLbl="fgSibTrans2D1">
        <dgm:choose name="Name183">
          <dgm:if name="Name184" func="var" arg="dir" op="equ" val="norm">
            <dgm:alg type="conn">
              <dgm:param type="connRout" val="curve"/>
              <dgm:param type="srcNode" val="dummy2a"/>
              <dgm:param type="dstNode" val="dummy2b"/>
              <dgm:param type="begPts" val="tL"/>
              <dgm:param type="endPts" val="tL"/>
              <dgm:param type="begSty" val="noArr"/>
              <dgm:param type="endSty" val="arr"/>
            </dgm:alg>
          </dgm:if>
          <dgm:else name="Name185">
            <dgm:alg type="conn">
              <dgm:param type="connRout" val="curve"/>
              <dgm:param type="srcNode" val="dummy2a"/>
              <dgm:param type="dstNode" val="dummy2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86" axis="ch" ptType="sibTrans" hideLastTrans="0" st="3" cnt="1">
      <dgm:layoutNode name="arrowWedge3" styleLbl="fgSibTrans2D1">
        <dgm:choose name="Name187">
          <dgm:if name="Name188" func="var" arg="dir" op="equ" val="norm">
            <dgm:alg type="conn">
              <dgm:param type="connRout" val="curve"/>
              <dgm:param type="srcNode" val="dummy3a"/>
              <dgm:param type="dstNode" val="dummy3b"/>
              <dgm:param type="begPts" val="tL"/>
              <dgm:param type="endPts" val="tL"/>
              <dgm:param type="begSty" val="noArr"/>
              <dgm:param type="endSty" val="arr"/>
            </dgm:alg>
          </dgm:if>
          <dgm:else name="Name189">
            <dgm:alg type="conn">
              <dgm:param type="connRout" val="curve"/>
              <dgm:param type="srcNode" val="dummy3a"/>
              <dgm:param type="dstNode" val="dummy3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0" axis="ch" ptType="sibTrans" hideLastTrans="0" st="4" cnt="1">
      <dgm:layoutNode name="arrowWedge4" styleLbl="fgSibTrans2D1">
        <dgm:choose name="Name191">
          <dgm:if name="Name192" func="var" arg="dir" op="equ" val="norm">
            <dgm:alg type="conn">
              <dgm:param type="connRout" val="curve"/>
              <dgm:param type="srcNode" val="dummy4a"/>
              <dgm:param type="dstNode" val="dummy4b"/>
              <dgm:param type="begPts" val="tL"/>
              <dgm:param type="endPts" val="tL"/>
              <dgm:param type="begSty" val="noArr"/>
              <dgm:param type="endSty" val="arr"/>
            </dgm:alg>
          </dgm:if>
          <dgm:else name="Name193">
            <dgm:alg type="conn">
              <dgm:param type="connRout" val="curve"/>
              <dgm:param type="srcNode" val="dummy4a"/>
              <dgm:param type="dstNode" val="dummy4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4" axis="ch" ptType="sibTrans" hideLastTrans="0" st="5" cnt="1">
      <dgm:layoutNode name="arrowWedge5" styleLbl="fgSibTrans2D1">
        <dgm:choose name="Name195">
          <dgm:if name="Name196" func="var" arg="dir" op="equ" val="norm">
            <dgm:alg type="conn">
              <dgm:param type="connRout" val="curve"/>
              <dgm:param type="srcNode" val="dummy5a"/>
              <dgm:param type="dstNode" val="dummy5b"/>
              <dgm:param type="begPts" val="tL"/>
              <dgm:param type="endPts" val="tL"/>
              <dgm:param type="begSty" val="noArr"/>
              <dgm:param type="endSty" val="arr"/>
            </dgm:alg>
          </dgm:if>
          <dgm:else name="Name197">
            <dgm:alg type="conn">
              <dgm:param type="connRout" val="curve"/>
              <dgm:param type="srcNode" val="dummy5a"/>
              <dgm:param type="dstNode" val="dummy5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198" axis="ch" ptType="sibTrans" hideLastTrans="0" st="6" cnt="1">
      <dgm:layoutNode name="arrowWedge6" styleLbl="fgSibTrans2D1">
        <dgm:choose name="Name199">
          <dgm:if name="Name200" func="var" arg="dir" op="equ" val="norm">
            <dgm:alg type="conn">
              <dgm:param type="connRout" val="curve"/>
              <dgm:param type="srcNode" val="dummy6a"/>
              <dgm:param type="dstNode" val="dummy6b"/>
              <dgm:param type="begPts" val="tL"/>
              <dgm:param type="endPts" val="tL"/>
              <dgm:param type="begSty" val="noArr"/>
              <dgm:param type="endSty" val="arr"/>
            </dgm:alg>
          </dgm:if>
          <dgm:else name="Name201">
            <dgm:alg type="conn">
              <dgm:param type="connRout" val="curve"/>
              <dgm:param type="srcNode" val="dummy6a"/>
              <dgm:param type="dstNode" val="dummy6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forEach name="Name202" axis="ch" ptType="sibTrans" hideLastTrans="0" st="7" cnt="1">
      <dgm:layoutNode name="arrowWedge7" styleLbl="fgSibTrans2D1">
        <dgm:choose name="Name203">
          <dgm:if name="Name204" func="var" arg="dir" op="equ" val="norm">
            <dgm:alg type="conn">
              <dgm:param type="connRout" val="curve"/>
              <dgm:param type="srcNode" val="dummy7a"/>
              <dgm:param type="dstNode" val="dummy7b"/>
              <dgm:param type="begPts" val="tL"/>
              <dgm:param type="endPts" val="tL"/>
              <dgm:param type="begSty" val="noArr"/>
              <dgm:param type="endSty" val="arr"/>
            </dgm:alg>
          </dgm:if>
          <dgm:else name="Name205">
            <dgm:alg type="conn">
              <dgm:param type="connRout" val="curve"/>
              <dgm:param type="srcNode" val="dummy7a"/>
              <dgm:param type="dstNode" val="dummy7b"/>
              <dgm:param type="begPts" val="tL"/>
              <dgm:param type="endPts" val="tL"/>
              <dgm:param type="begSty" val="arr"/>
              <dgm:param type="endSty" val="noArr"/>
            </dgm:alg>
          </dgm:else>
        </dgm:choose>
        <dgm:shape xmlns:r="http://schemas.openxmlformats.org/officeDocument/2006/relationships" type="conn" r:blip="">
          <dgm:adjLst/>
        </dgm:shape>
        <dgm:presOf/>
        <dgm:constrLst>
          <dgm:constr type="w" val="1"/>
          <dgm:constr type="begPad"/>
          <dgm:constr type="endPad"/>
        </dgm:constrLst>
        <dgm:ruleLst/>
      </dgm:layoutNode>
    </dgm:forEach>
  </dgm:layoutNode>
</dgm:layoutDef>
</file>

<file path=ppt/diagrams/layout17.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Pts" val="auto"/>
              <dgm:param type="endPts" val="ctr"/>
              <dgm:param type="endSty" val="noArr"/>
              <dgm:param type="begSty" val="ar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layout7.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image" Target="../media/image2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9507DD1-4B06-CD44-BA26-AF778C029FDA}" type="datetimeFigureOut">
              <a:rPr kumimoji="1" lang="zh-CN" altLang="en-US" smtClean="0"/>
              <a:t>2017/2/27</a:t>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幻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B51D16B-2D26-6348-9A7C-CE2282199476}" type="slidenum">
              <a:rPr kumimoji="1" lang="zh-CN" altLang="en-US" smtClean="0"/>
              <a:t>‹#›</a:t>
            </a:fld>
            <a:endParaRPr kumimoji="1" lang="zh-CN" altLang="en-US"/>
          </a:p>
        </p:txBody>
      </p:sp>
    </p:spTree>
    <p:extLst>
      <p:ext uri="{BB962C8B-B14F-4D97-AF65-F5344CB8AC3E}">
        <p14:creationId xmlns:p14="http://schemas.microsoft.com/office/powerpoint/2010/main" val="149698892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7416C0-2B25-480B-901C-E935D4B89176}" type="datetimeFigureOut">
              <a:rPr lang="zh-CN" altLang="en-US" smtClean="0"/>
              <a:t>2017/2/27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BCE79F-2703-4128-BBD6-AF584D488C4B}" type="slidenum">
              <a:rPr lang="zh-CN" altLang="en-US" smtClean="0"/>
              <a:t>‹#›</a:t>
            </a:fld>
            <a:endParaRPr lang="zh-CN" altLang="en-US"/>
          </a:p>
        </p:txBody>
      </p:sp>
    </p:spTree>
    <p:extLst>
      <p:ext uri="{BB962C8B-B14F-4D97-AF65-F5344CB8AC3E}">
        <p14:creationId xmlns:p14="http://schemas.microsoft.com/office/powerpoint/2010/main" val="4079526518"/>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b="1" u="none" dirty="0">
              <a:solidFill>
                <a:schemeClr val="tx1"/>
              </a:solidFill>
            </a:endParaRPr>
          </a:p>
        </p:txBody>
      </p:sp>
      <p:sp>
        <p:nvSpPr>
          <p:cNvPr id="4" name="幻灯片编号占位符 3"/>
          <p:cNvSpPr>
            <a:spLocks noGrp="1"/>
          </p:cNvSpPr>
          <p:nvPr>
            <p:ph type="sldNum" sz="quarter" idx="10"/>
          </p:nvPr>
        </p:nvSpPr>
        <p:spPr/>
        <p:txBody>
          <a:bodyPr/>
          <a:lstStyle/>
          <a:p>
            <a:fld id="{72BCE79F-2703-4128-BBD6-AF584D488C4B}" type="slidenum">
              <a:rPr lang="zh-CN" altLang="en-US" smtClean="0"/>
              <a:t>0</a:t>
            </a:fld>
            <a:endParaRPr lang="zh-CN" altLang="en-US"/>
          </a:p>
        </p:txBody>
      </p:sp>
    </p:spTree>
    <p:extLst>
      <p:ext uri="{BB962C8B-B14F-4D97-AF65-F5344CB8AC3E}">
        <p14:creationId xmlns:p14="http://schemas.microsoft.com/office/powerpoint/2010/main" val="570226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0254B0-B265-43F8-9C79-09460740AFA4}" type="slidenum">
              <a:rPr lang="zh-CN" altLang="en-US" smtClean="0"/>
              <a:pPr>
                <a:defRPr/>
              </a:pPr>
              <a:t>12</a:t>
            </a:fld>
            <a:endParaRPr lang="zh-CN" altLang="en-US"/>
          </a:p>
        </p:txBody>
      </p:sp>
    </p:spTree>
    <p:extLst>
      <p:ext uri="{BB962C8B-B14F-4D97-AF65-F5344CB8AC3E}">
        <p14:creationId xmlns:p14="http://schemas.microsoft.com/office/powerpoint/2010/main" val="347436115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zh-CN" altLang="en-US" dirty="0" smtClean="0"/>
              <a:t>也就是有哪些看得见能力呢？</a:t>
            </a:r>
          </a:p>
          <a:p>
            <a:pPr lvl="0"/>
            <a:r>
              <a:rPr lang="zh-CN" altLang="en-US" dirty="0" smtClean="0"/>
              <a:t>站在攻防视角看，根据业务系统遭受到的威胁和自身的弱点，安全态势分为威胁态势和脆弱性态势，威胁态势又分为网络入侵、</a:t>
            </a:r>
            <a:r>
              <a:rPr lang="en-US" altLang="zh-CN" dirty="0" smtClean="0"/>
              <a:t>DDoS</a:t>
            </a:r>
            <a:r>
              <a:rPr lang="zh-CN" altLang="en-US" dirty="0" smtClean="0"/>
              <a:t>攻击、僵木蠕、高级恶意威胁，脆弱性态势则分为系统的漏洞、配置基线情况以及网站的漏洞、挂马、篡改等态势。</a:t>
            </a:r>
          </a:p>
          <a:p>
            <a:pPr lvl="0"/>
            <a:r>
              <a:rPr lang="zh-CN" altLang="en-US" dirty="0" smtClean="0"/>
              <a:t>一句话概括：外晓攻击和威胁，内知漏洞和违规。</a:t>
            </a:r>
          </a:p>
          <a:p>
            <a:pPr lvl="0"/>
            <a:r>
              <a:rPr lang="zh-CN" altLang="en-US" dirty="0" smtClean="0"/>
              <a:t>以上是从攻防的角度看态势</a:t>
            </a:r>
            <a:endParaRPr lang="zh-CN" altLang="en-US" dirty="0"/>
          </a:p>
        </p:txBody>
      </p:sp>
      <p:sp>
        <p:nvSpPr>
          <p:cNvPr id="4" name="灯片编号占位符 3"/>
          <p:cNvSpPr>
            <a:spLocks noGrp="1"/>
          </p:cNvSpPr>
          <p:nvPr>
            <p:ph type="sldNum" sz="quarter" idx="10"/>
          </p:nvPr>
        </p:nvSpPr>
        <p:spPr/>
        <p:txBody>
          <a:bodyPr/>
          <a:lstStyle/>
          <a:p>
            <a:fld id="{FBD5E318-7219-4C16-BC53-5D556D36E1B6}" type="slidenum">
              <a:rPr lang="zh-CN" altLang="en-US" smtClean="0"/>
              <a:t>15</a:t>
            </a:fld>
            <a:endParaRPr lang="zh-CN" altLang="en-US"/>
          </a:p>
        </p:txBody>
      </p:sp>
    </p:spTree>
    <p:extLst>
      <p:ext uri="{BB962C8B-B14F-4D97-AF65-F5344CB8AC3E}">
        <p14:creationId xmlns:p14="http://schemas.microsoft.com/office/powerpoint/2010/main" val="2023313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t>利用我们的安全态势感知能力，可以识别出黑客攻击的行为，例如黑客通过漏洞扫描、</a:t>
            </a:r>
            <a:r>
              <a:rPr lang="en-US" altLang="zh-CN" dirty="0" smtClean="0"/>
              <a:t>SQL</a:t>
            </a:r>
            <a:r>
              <a:rPr lang="zh-CN" altLang="en-US" dirty="0" smtClean="0"/>
              <a:t>注入、密码探测，做了特权提升，那我们就会预警未来黑客可能会进一步的安装工具，最终进行恶意活动</a:t>
            </a:r>
          </a:p>
          <a:p>
            <a:endParaRPr kumimoji="1" lang="zh-CN" altLang="en-US" dirty="0" smtClean="0"/>
          </a:p>
          <a:p>
            <a:r>
              <a:rPr kumimoji="1" lang="zh-CN" altLang="en-US" dirty="0" smtClean="0"/>
              <a:t>工具制作</a:t>
            </a:r>
            <a:r>
              <a:rPr kumimoji="1" lang="en-US" altLang="zh-CN" dirty="0" smtClean="0"/>
              <a:t>+</a:t>
            </a:r>
            <a:r>
              <a:rPr kumimoji="1" lang="zh-CN" altLang="en-US" dirty="0" smtClean="0"/>
              <a:t>投送</a:t>
            </a:r>
            <a:r>
              <a:rPr kumimoji="1" lang="en-US" altLang="zh-CN" dirty="0" smtClean="0"/>
              <a:t>=</a:t>
            </a:r>
            <a:r>
              <a:rPr kumimoji="1" lang="zh-CN" altLang="en-US" dirty="0" smtClean="0"/>
              <a:t>定向攻击</a:t>
            </a:r>
          </a:p>
          <a:p>
            <a:r>
              <a:rPr kumimoji="1" lang="zh-CN" altLang="en-US" dirty="0" smtClean="0"/>
              <a:t>攻击渗透</a:t>
            </a:r>
            <a:r>
              <a:rPr kumimoji="1" lang="en-US" altLang="zh-CN" dirty="0" smtClean="0"/>
              <a:t>=</a:t>
            </a:r>
            <a:r>
              <a:rPr kumimoji="1" lang="zh-CN" altLang="en-US" dirty="0" smtClean="0"/>
              <a:t>攻陷</a:t>
            </a:r>
            <a:r>
              <a:rPr kumimoji="1" lang="en-US" altLang="zh-CN" dirty="0" smtClean="0"/>
              <a:t>+</a:t>
            </a:r>
            <a:r>
              <a:rPr kumimoji="1" lang="zh-CN" altLang="en-US" dirty="0" smtClean="0"/>
              <a:t>入侵</a:t>
            </a:r>
            <a:endParaRPr kumimoji="1" lang="zh-CN" altLang="en-US" dirty="0"/>
          </a:p>
        </p:txBody>
      </p:sp>
      <p:sp>
        <p:nvSpPr>
          <p:cNvPr id="4" name="幻灯片编号占位符 3"/>
          <p:cNvSpPr>
            <a:spLocks noGrp="1"/>
          </p:cNvSpPr>
          <p:nvPr>
            <p:ph type="sldNum" sz="quarter" idx="10"/>
          </p:nvPr>
        </p:nvSpPr>
        <p:spPr/>
        <p:txBody>
          <a:bodyPr/>
          <a:lstStyle/>
          <a:p>
            <a:fld id="{72BCE79F-2703-4128-BBD6-AF584D488C4B}" type="slidenum">
              <a:rPr lang="zh-CN" altLang="en-US" smtClean="0"/>
              <a:t>16</a:t>
            </a:fld>
            <a:endParaRPr lang="zh-CN" altLang="en-US"/>
          </a:p>
        </p:txBody>
      </p:sp>
    </p:spTree>
    <p:extLst>
      <p:ext uri="{BB962C8B-B14F-4D97-AF65-F5344CB8AC3E}">
        <p14:creationId xmlns:p14="http://schemas.microsoft.com/office/powerpoint/2010/main" val="10071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CB0254B0-B265-43F8-9C79-09460740AFA4}" type="slidenum">
              <a:rPr lang="zh-CN" altLang="en-US" smtClean="0"/>
              <a:pPr>
                <a:defRPr/>
              </a:pPr>
              <a:t>17</a:t>
            </a:fld>
            <a:endParaRPr lang="zh-CN" altLang="en-US"/>
          </a:p>
        </p:txBody>
      </p:sp>
    </p:spTree>
    <p:extLst>
      <p:ext uri="{BB962C8B-B14F-4D97-AF65-F5344CB8AC3E}">
        <p14:creationId xmlns:p14="http://schemas.microsoft.com/office/powerpoint/2010/main" val="13031069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情报的获取研究院搜集和第三方合作（阿里）</a:t>
            </a:r>
          </a:p>
          <a:p>
            <a:r>
              <a:rPr kumimoji="1" lang="zh-CN" altLang="en-US" dirty="0" smtClean="0"/>
              <a:t>云端部署威胁情报，并不断的进行情报搜集</a:t>
            </a:r>
          </a:p>
          <a:p>
            <a:r>
              <a:rPr kumimoji="1" lang="zh-CN" altLang="en-US" dirty="0" smtClean="0"/>
              <a:t>通过企业本地部署大数据安全分析平台，打通“情报”、“设备”和“人”</a:t>
            </a:r>
          </a:p>
          <a:p>
            <a:r>
              <a:rPr kumimoji="1" lang="zh-CN" altLang="en-US" dirty="0" smtClean="0"/>
              <a:t>实现</a:t>
            </a:r>
            <a:r>
              <a:rPr lang="zh-CN" altLang="zh-CN" sz="1200" kern="1200" dirty="0" smtClean="0">
                <a:solidFill>
                  <a:schemeClr val="tx1"/>
                </a:solidFill>
                <a:effectLst/>
                <a:latin typeface="+mn-lt"/>
                <a:ea typeface="+mn-ea"/>
                <a:cs typeface="+mn-cs"/>
              </a:rPr>
              <a:t>安全日志汇总、关联分析并呈现</a:t>
            </a:r>
            <a:endParaRPr lang="zh-CN" altLang="en-US" sz="1200" kern="1200" dirty="0" smtClean="0">
              <a:solidFill>
                <a:schemeClr val="tx1"/>
              </a:solidFill>
              <a:effectLst/>
              <a:latin typeface="+mn-lt"/>
              <a:ea typeface="+mn-ea"/>
              <a:cs typeface="+mn-cs"/>
            </a:endParaRPr>
          </a:p>
          <a:p>
            <a:pPr lvl="1"/>
            <a:r>
              <a:rPr lang="zh-CN" altLang="en-US" sz="1200" kern="1200" dirty="0" smtClean="0">
                <a:solidFill>
                  <a:schemeClr val="tx1"/>
                </a:solidFill>
                <a:effectLst/>
                <a:latin typeface="+mn-lt"/>
                <a:ea typeface="+mn-ea"/>
                <a:cs typeface="+mn-cs"/>
              </a:rPr>
              <a:t>情报验证：</a:t>
            </a:r>
            <a:r>
              <a:rPr lang="zh-CN" altLang="zh-CN" sz="1200" kern="1200" dirty="0" smtClean="0">
                <a:solidFill>
                  <a:schemeClr val="tx1"/>
                </a:solidFill>
                <a:effectLst/>
                <a:latin typeface="+mn-lt"/>
                <a:ea typeface="+mn-ea"/>
                <a:cs typeface="+mn-cs"/>
              </a:rPr>
              <a:t>基于情报，验证恶意</a:t>
            </a:r>
            <a:r>
              <a:rPr lang="en-US" altLang="zh-CN" sz="1200" kern="1200" dirty="0" smtClean="0">
                <a:solidFill>
                  <a:schemeClr val="tx1"/>
                </a:solidFill>
                <a:effectLst/>
                <a:latin typeface="+mn-lt"/>
                <a:ea typeface="+mn-ea"/>
                <a:cs typeface="+mn-cs"/>
              </a:rPr>
              <a:t>IP</a:t>
            </a:r>
            <a:r>
              <a:rPr lang="zh-CN" altLang="zh-CN" sz="1200" kern="1200" dirty="0" smtClean="0">
                <a:solidFill>
                  <a:schemeClr val="tx1"/>
                </a:solidFill>
                <a:effectLst/>
                <a:latin typeface="+mn-lt"/>
                <a:ea typeface="+mn-ea"/>
                <a:cs typeface="+mn-cs"/>
              </a:rPr>
              <a:t>，并关联分析入侵</a:t>
            </a:r>
            <a:r>
              <a:rPr lang="en-US" altLang="zh-CN" sz="1200" kern="1200" dirty="0" smtClean="0">
                <a:solidFill>
                  <a:schemeClr val="tx1"/>
                </a:solidFill>
                <a:effectLst/>
                <a:latin typeface="+mn-lt"/>
                <a:ea typeface="+mn-ea"/>
                <a:cs typeface="+mn-cs"/>
              </a:rPr>
              <a:t>IP</a:t>
            </a:r>
            <a:r>
              <a:rPr lang="zh-CN" altLang="zh-CN" sz="1200" kern="1200" dirty="0" smtClean="0">
                <a:solidFill>
                  <a:schemeClr val="tx1"/>
                </a:solidFill>
                <a:effectLst/>
                <a:latin typeface="+mn-lt"/>
                <a:ea typeface="+mn-ea"/>
                <a:cs typeface="+mn-cs"/>
              </a:rPr>
              <a:t>的其他恶意行为，提高威胁告警等级。</a:t>
            </a:r>
          </a:p>
          <a:p>
            <a:pPr lvl="1"/>
            <a:r>
              <a:rPr lang="zh-CN" altLang="en-US" sz="1200" kern="1200" dirty="0" smtClean="0">
                <a:solidFill>
                  <a:schemeClr val="tx1"/>
                </a:solidFill>
                <a:effectLst/>
                <a:latin typeface="+mn-lt"/>
                <a:ea typeface="+mn-ea"/>
                <a:cs typeface="+mn-cs"/>
              </a:rPr>
              <a:t>情报触发：</a:t>
            </a:r>
            <a:r>
              <a:rPr lang="zh-CN" altLang="zh-CN" sz="1200" kern="1200" dirty="0" smtClean="0">
                <a:solidFill>
                  <a:schemeClr val="tx1"/>
                </a:solidFill>
                <a:effectLst/>
                <a:latin typeface="+mn-lt"/>
                <a:ea typeface="+mn-ea"/>
                <a:cs typeface="+mn-cs"/>
              </a:rPr>
              <a:t>基于情报，关联分析利用已发现的系统漏洞的相关恶意行为，进一步验证是否已发生。</a:t>
            </a:r>
          </a:p>
          <a:p>
            <a:endParaRPr kumimoji="1" lang="zh-CN" altLang="en-US" dirty="0"/>
          </a:p>
        </p:txBody>
      </p:sp>
      <p:sp>
        <p:nvSpPr>
          <p:cNvPr id="4" name="幻灯片编号占位符 3"/>
          <p:cNvSpPr>
            <a:spLocks noGrp="1"/>
          </p:cNvSpPr>
          <p:nvPr>
            <p:ph type="sldNum" sz="quarter" idx="10"/>
          </p:nvPr>
        </p:nvSpPr>
        <p:spPr/>
        <p:txBody>
          <a:bodyPr/>
          <a:lstStyle/>
          <a:p>
            <a:fld id="{72BCE79F-2703-4128-BBD6-AF584D488C4B}" type="slidenum">
              <a:rPr lang="zh-CN" altLang="en-US" smtClean="0"/>
              <a:t>19</a:t>
            </a:fld>
            <a:endParaRPr lang="zh-CN" altLang="en-US"/>
          </a:p>
        </p:txBody>
      </p:sp>
    </p:spTree>
    <p:extLst>
      <p:ext uri="{BB962C8B-B14F-4D97-AF65-F5344CB8AC3E}">
        <p14:creationId xmlns:p14="http://schemas.microsoft.com/office/powerpoint/2010/main" val="18513001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619898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通过</a:t>
            </a:r>
            <a:r>
              <a:rPr kumimoji="1" lang="en-US" altLang="zh-CN" dirty="0" smtClean="0"/>
              <a:t>10</a:t>
            </a:r>
            <a:r>
              <a:rPr kumimoji="1" lang="zh-CN" altLang="en-US" dirty="0" smtClean="0"/>
              <a:t>天的运行分析，首先来看网络入侵态势</a:t>
            </a:r>
          </a:p>
          <a:p>
            <a:r>
              <a:rPr kumimoji="1" lang="zh-CN" altLang="en-US" dirty="0" smtClean="0"/>
              <a:t>绿盟科技自己积累了近百种的攻击模型</a:t>
            </a:r>
          </a:p>
        </p:txBody>
      </p:sp>
      <p:sp>
        <p:nvSpPr>
          <p:cNvPr id="4" name="幻灯片编号占位符 3"/>
          <p:cNvSpPr>
            <a:spLocks noGrp="1"/>
          </p:cNvSpPr>
          <p:nvPr>
            <p:ph type="sldNum" sz="quarter" idx="10"/>
          </p:nvPr>
        </p:nvSpPr>
        <p:spPr/>
        <p:txBody>
          <a:bodyPr/>
          <a:lstStyle/>
          <a:p>
            <a:fld id="{72BCE79F-2703-4128-BBD6-AF584D488C4B}" type="slidenum">
              <a:rPr lang="zh-CN" altLang="en-US" smtClean="0"/>
              <a:t>24</a:t>
            </a:fld>
            <a:endParaRPr lang="zh-CN" altLang="en-US"/>
          </a:p>
        </p:txBody>
      </p:sp>
    </p:spTree>
    <p:extLst>
      <p:ext uri="{BB962C8B-B14F-4D97-AF65-F5344CB8AC3E}">
        <p14:creationId xmlns:p14="http://schemas.microsoft.com/office/powerpoint/2010/main" val="1169188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为什么“攻击</a:t>
            </a:r>
            <a:r>
              <a:rPr lang="en-US" altLang="zh-CN" dirty="0" smtClean="0"/>
              <a:t>1.5wIP 20</a:t>
            </a:r>
            <a:r>
              <a:rPr lang="zh-CN" altLang="en-US" dirty="0" smtClean="0"/>
              <a:t>万次“的排名没有攻击”</a:t>
            </a:r>
            <a:r>
              <a:rPr lang="en-US" altLang="zh-CN" dirty="0" smtClean="0"/>
              <a:t>2</a:t>
            </a:r>
            <a:r>
              <a:rPr lang="zh-CN" altLang="en-US" dirty="0" smtClean="0"/>
              <a:t>个</a:t>
            </a:r>
            <a:r>
              <a:rPr lang="en-US" altLang="zh-CN" dirty="0" smtClean="0"/>
              <a:t>IP 690</a:t>
            </a:r>
            <a:r>
              <a:rPr lang="zh-CN" altLang="en-US" dirty="0" smtClean="0"/>
              <a:t>次”的高？</a:t>
            </a:r>
            <a:endParaRPr lang="en-US" altLang="zh-CN" dirty="0" smtClean="0"/>
          </a:p>
          <a:p>
            <a:r>
              <a:rPr lang="zh-CN" altLang="en-US" dirty="0" smtClean="0"/>
              <a:t>因为攻击</a:t>
            </a:r>
            <a:r>
              <a:rPr lang="en-US" altLang="zh-CN" dirty="0" smtClean="0"/>
              <a:t>2</a:t>
            </a:r>
            <a:r>
              <a:rPr lang="zh-CN" altLang="en-US" dirty="0" smtClean="0"/>
              <a:t>个</a:t>
            </a:r>
            <a:r>
              <a:rPr lang="en-US" altLang="zh-CN" dirty="0" smtClean="0"/>
              <a:t>IP</a:t>
            </a:r>
            <a:r>
              <a:rPr lang="zh-CN" altLang="en-US" dirty="0" smtClean="0"/>
              <a:t>的攻击类型已经达到控制与影响的层面，而不仅是渗透扫描攻击。</a:t>
            </a: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smtClean="0">
                <a:solidFill>
                  <a:srgbClr val="000000"/>
                </a:solidFill>
              </a:rPr>
              <a:t>基于攻击树的威胁计分：在攻击视角情况下，通过</a:t>
            </a:r>
            <a:r>
              <a:rPr lang="zh-CN" altLang="en-US" dirty="0" smtClean="0">
                <a:solidFill>
                  <a:srgbClr val="000000"/>
                </a:solidFill>
                <a:latin typeface="arial" panose="020B0604020202020204" pitchFamily="34" charset="0"/>
              </a:rPr>
              <a:t>分析每个</a:t>
            </a:r>
            <a:r>
              <a:rPr lang="en-US" altLang="zh-CN" dirty="0" smtClean="0">
                <a:solidFill>
                  <a:srgbClr val="000000"/>
                </a:solidFill>
                <a:latin typeface="arial" panose="020B0604020202020204" pitchFamily="34" charset="0"/>
              </a:rPr>
              <a:t>IP</a:t>
            </a:r>
            <a:r>
              <a:rPr lang="zh-CN" altLang="en-US" dirty="0" smtClean="0">
                <a:solidFill>
                  <a:srgbClr val="000000"/>
                </a:solidFill>
                <a:latin typeface="arial" panose="020B0604020202020204" pitchFamily="34" charset="0"/>
              </a:rPr>
              <a:t>的攻击树路径，评估每个</a:t>
            </a:r>
            <a:r>
              <a:rPr lang="en-US" altLang="zh-CN" dirty="0" smtClean="0">
                <a:solidFill>
                  <a:srgbClr val="000000"/>
                </a:solidFill>
                <a:latin typeface="arial" panose="020B0604020202020204" pitchFamily="34" charset="0"/>
              </a:rPr>
              <a:t>IP</a:t>
            </a:r>
            <a:r>
              <a:rPr lang="zh-CN" altLang="en-US" dirty="0" smtClean="0">
                <a:solidFill>
                  <a:srgbClr val="000000"/>
                </a:solidFill>
                <a:latin typeface="arial" panose="020B0604020202020204" pitchFamily="34" charset="0"/>
              </a:rPr>
              <a:t>在攻击树节点产生的攻击危害、攻击烈度、攻击范围评价</a:t>
            </a:r>
            <a:r>
              <a:rPr lang="zh-CN" altLang="en-US" b="1" dirty="0" smtClean="0">
                <a:solidFill>
                  <a:srgbClr val="000000"/>
                </a:solidFill>
                <a:latin typeface="arial" panose="020B0604020202020204" pitchFamily="34" charset="0"/>
              </a:rPr>
              <a:t>攻击</a:t>
            </a:r>
            <a:r>
              <a:rPr lang="en-US" altLang="zh-CN" b="1" dirty="0" smtClean="0">
                <a:solidFill>
                  <a:srgbClr val="000000"/>
                </a:solidFill>
                <a:latin typeface="arial" panose="020B0604020202020204" pitchFamily="34" charset="0"/>
              </a:rPr>
              <a:t>IP</a:t>
            </a:r>
            <a:r>
              <a:rPr lang="zh-CN" altLang="en-US" b="1" dirty="0" smtClean="0">
                <a:solidFill>
                  <a:srgbClr val="000000"/>
                </a:solidFill>
                <a:latin typeface="arial" panose="020B0604020202020204" pitchFamily="34" charset="0"/>
              </a:rPr>
              <a:t>地址的威胁程度；</a:t>
            </a:r>
            <a:r>
              <a:rPr lang="zh-CN" altLang="en-US" dirty="0" smtClean="0">
                <a:solidFill>
                  <a:srgbClr val="000000"/>
                </a:solidFill>
                <a:latin typeface="arial" panose="020B0604020202020204" pitchFamily="34" charset="0"/>
              </a:rPr>
              <a:t> 被攻击视角用于评价</a:t>
            </a:r>
            <a:r>
              <a:rPr lang="zh-CN" altLang="en-US" b="1" dirty="0" smtClean="0">
                <a:solidFill>
                  <a:srgbClr val="000000"/>
                </a:solidFill>
                <a:latin typeface="arial" panose="020B0604020202020204" pitchFamily="34" charset="0"/>
              </a:rPr>
              <a:t>被攻击</a:t>
            </a:r>
            <a:r>
              <a:rPr lang="en-US" altLang="zh-CN" b="1" dirty="0" smtClean="0">
                <a:solidFill>
                  <a:srgbClr val="000000"/>
                </a:solidFill>
                <a:latin typeface="arial" panose="020B0604020202020204" pitchFamily="34" charset="0"/>
              </a:rPr>
              <a:t>IP</a:t>
            </a:r>
            <a:r>
              <a:rPr lang="zh-CN" altLang="en-US" b="1" dirty="0" smtClean="0">
                <a:solidFill>
                  <a:srgbClr val="000000"/>
                </a:solidFill>
                <a:latin typeface="arial" panose="020B0604020202020204" pitchFamily="34" charset="0"/>
              </a:rPr>
              <a:t>地址的面临威胁的程度</a:t>
            </a:r>
            <a:r>
              <a:rPr lang="zh-CN" altLang="en-US" dirty="0" smtClean="0">
                <a:solidFill>
                  <a:srgbClr val="000000"/>
                </a:solidFill>
                <a:latin typeface="arial" panose="020B0604020202020204" pitchFamily="34" charset="0"/>
              </a:rPr>
              <a:t>。</a:t>
            </a:r>
            <a:endParaRPr lang="en-US" altLang="zh-CN" b="1" dirty="0" smtClean="0">
              <a:solidFill>
                <a:srgbClr val="000000"/>
              </a:solidFill>
              <a:latin typeface="arial" panose="020B0604020202020204" pitchFamily="34" charset="0"/>
            </a:endParaRP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6C1D193F-7083-496D-99A3-EB47BBF822A3}" type="slidenum">
              <a:rPr lang="zh-CN" altLang="en-US" smtClean="0"/>
              <a:t>25</a:t>
            </a:fld>
            <a:endParaRPr lang="zh-CN" altLang="en-US"/>
          </a:p>
        </p:txBody>
      </p:sp>
    </p:spTree>
    <p:extLst>
      <p:ext uri="{BB962C8B-B14F-4D97-AF65-F5344CB8AC3E}">
        <p14:creationId xmlns:p14="http://schemas.microsoft.com/office/powerpoint/2010/main" val="157471619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smtClean="0"/>
              <a:t>IDS</a:t>
            </a:r>
            <a:r>
              <a:rPr kumimoji="1" lang="zh-CN" altLang="en-US" dirty="0" smtClean="0"/>
              <a:t>、防病毒、</a:t>
            </a:r>
            <a:r>
              <a:rPr kumimoji="1" lang="en-US" altLang="zh-CN" dirty="0" smtClean="0"/>
              <a:t>WAF</a:t>
            </a:r>
            <a:r>
              <a:rPr kumimoji="1" lang="zh-CN" altLang="en-US" dirty="0" smtClean="0"/>
              <a:t>、防火墙、</a:t>
            </a:r>
            <a:r>
              <a:rPr kumimoji="1" lang="en-US" altLang="zh-CN" dirty="0" smtClean="0"/>
              <a:t>DDOS</a:t>
            </a:r>
            <a:r>
              <a:rPr kumimoji="1" lang="zh-CN" altLang="en-US" dirty="0" smtClean="0"/>
              <a:t>五类设备</a:t>
            </a:r>
            <a:endParaRPr kumimoji="1" lang="zh-CN" altLang="en-US" dirty="0"/>
          </a:p>
        </p:txBody>
      </p:sp>
      <p:sp>
        <p:nvSpPr>
          <p:cNvPr id="4" name="幻灯片编号占位符 3"/>
          <p:cNvSpPr>
            <a:spLocks noGrp="1"/>
          </p:cNvSpPr>
          <p:nvPr>
            <p:ph type="sldNum" sz="quarter" idx="10"/>
          </p:nvPr>
        </p:nvSpPr>
        <p:spPr/>
        <p:txBody>
          <a:bodyPr/>
          <a:lstStyle/>
          <a:p>
            <a:fld id="{72BCE79F-2703-4128-BBD6-AF584D488C4B}" type="slidenum">
              <a:rPr lang="zh-CN" altLang="en-US" smtClean="0"/>
              <a:t>28</a:t>
            </a:fld>
            <a:endParaRPr lang="zh-CN" altLang="en-US"/>
          </a:p>
        </p:txBody>
      </p:sp>
    </p:spTree>
    <p:extLst>
      <p:ext uri="{BB962C8B-B14F-4D97-AF65-F5344CB8AC3E}">
        <p14:creationId xmlns:p14="http://schemas.microsoft.com/office/powerpoint/2010/main" val="13645359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BCE79F-2703-4128-BBD6-AF584D488C4B}" type="slidenum">
              <a:rPr lang="zh-CN" altLang="en-US" smtClean="0"/>
              <a:t>30</a:t>
            </a:fld>
            <a:endParaRPr lang="zh-CN" altLang="en-US"/>
          </a:p>
        </p:txBody>
      </p:sp>
    </p:spTree>
    <p:extLst>
      <p:ext uri="{BB962C8B-B14F-4D97-AF65-F5344CB8AC3E}">
        <p14:creationId xmlns:p14="http://schemas.microsoft.com/office/powerpoint/2010/main" val="15567799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作为一名负责安全的领导、决策者，您真正希望知道的到底是什么？</a:t>
            </a:r>
            <a:endParaRPr lang="zh-CN" altLang="en-US" dirty="0"/>
          </a:p>
        </p:txBody>
      </p:sp>
      <p:sp>
        <p:nvSpPr>
          <p:cNvPr id="4" name="灯片编号占位符 3"/>
          <p:cNvSpPr>
            <a:spLocks noGrp="1"/>
          </p:cNvSpPr>
          <p:nvPr>
            <p:ph type="sldNum" sz="quarter" idx="10"/>
          </p:nvPr>
        </p:nvSpPr>
        <p:spPr/>
        <p:txBody>
          <a:bodyPr/>
          <a:lstStyle/>
          <a:p>
            <a:fld id="{FBD5E318-7219-4C16-BC53-5D556D36E1B6}" type="slidenum">
              <a:rPr lang="zh-CN" altLang="en-US" smtClean="0"/>
              <a:t>1</a:t>
            </a:fld>
            <a:endParaRPr lang="zh-CN" altLang="en-US"/>
          </a:p>
        </p:txBody>
      </p:sp>
    </p:spTree>
    <p:extLst>
      <p:ext uri="{BB962C8B-B14F-4D97-AF65-F5344CB8AC3E}">
        <p14:creationId xmlns:p14="http://schemas.microsoft.com/office/powerpoint/2010/main" val="33095636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BCE79F-2703-4128-BBD6-AF584D488C4B}" type="slidenum">
              <a:rPr lang="zh-CN" altLang="en-US" smtClean="0"/>
              <a:t>31</a:t>
            </a:fld>
            <a:endParaRPr lang="zh-CN" altLang="en-US"/>
          </a:p>
        </p:txBody>
      </p:sp>
    </p:spTree>
    <p:extLst>
      <p:ext uri="{BB962C8B-B14F-4D97-AF65-F5344CB8AC3E}">
        <p14:creationId xmlns:p14="http://schemas.microsoft.com/office/powerpoint/2010/main" val="66641988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Shape 122"/>
          <p:cNvSpPr>
            <a:spLocks noGrp="1" noRot="1" noChangeAspect="1"/>
          </p:cNvSpPr>
          <p:nvPr>
            <p:ph type="sldImg"/>
          </p:nvPr>
        </p:nvSpPr>
        <p:spPr>
          <a:xfrm>
            <a:off x="381000" y="685800"/>
            <a:ext cx="6096000" cy="3429000"/>
          </a:xfrm>
          <a:prstGeom prst="rect">
            <a:avLst/>
          </a:prstGeom>
        </p:spPr>
        <p:txBody>
          <a:bodyPr/>
          <a:lstStyle/>
          <a:p>
            <a:endParaRPr/>
          </a:p>
        </p:txBody>
      </p:sp>
      <p:sp>
        <p:nvSpPr>
          <p:cNvPr id="123" name="Shape 123"/>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54076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在网络上，我们把僵尸网络、木马、蠕虫病毒合称僵木蠕，</a:t>
            </a:r>
            <a:r>
              <a:rPr lang="zh-CN" altLang="zh-CN" sz="1200" kern="1200" dirty="0" smtClean="0">
                <a:solidFill>
                  <a:schemeClr val="tx1"/>
                </a:solidFill>
                <a:effectLst/>
                <a:latin typeface="+mn-lt"/>
                <a:ea typeface="+mn-ea"/>
                <a:cs typeface="+mn-cs"/>
              </a:rPr>
              <a:t>僵木蠕对互联网和企业内部网络危害非常巨大。</a:t>
            </a:r>
            <a:r>
              <a:rPr lang="zh-CN" altLang="en-US" sz="1200" kern="1200" dirty="0" smtClean="0">
                <a:solidFill>
                  <a:schemeClr val="tx1"/>
                </a:solidFill>
                <a:effectLst/>
                <a:latin typeface="+mn-lt"/>
                <a:ea typeface="+mn-ea"/>
                <a:cs typeface="+mn-cs"/>
              </a:rPr>
              <a:t>会造成带宽大量消耗、成为</a:t>
            </a:r>
            <a:r>
              <a:rPr lang="zh-CN" altLang="en-US" dirty="0" smtClean="0"/>
              <a:t>拒绝服务</a:t>
            </a:r>
            <a:r>
              <a:rPr lang="zh-CN" altLang="en-US" sz="1200" kern="1200" dirty="0" smtClean="0">
                <a:solidFill>
                  <a:schemeClr val="tx1"/>
                </a:solidFill>
                <a:effectLst/>
                <a:latin typeface="+mn-lt"/>
                <a:ea typeface="+mn-ea"/>
                <a:cs typeface="+mn-cs"/>
              </a:rPr>
              <a:t>攻击帮凶、数据泄密等危害。</a:t>
            </a:r>
            <a:endParaRPr lang="en-US" altLang="zh-CN" sz="1200" kern="1200" dirty="0" smtClean="0">
              <a:solidFill>
                <a:schemeClr val="tx1"/>
              </a:solidFill>
              <a:effectLst/>
              <a:latin typeface="+mn-lt"/>
              <a:ea typeface="+mn-ea"/>
              <a:cs typeface="+mn-cs"/>
            </a:endParaRPr>
          </a:p>
          <a:p>
            <a:r>
              <a:rPr lang="zh-CN" altLang="en-US" sz="1200" kern="1200" dirty="0" smtClean="0">
                <a:solidFill>
                  <a:schemeClr val="tx1"/>
                </a:solidFill>
                <a:effectLst/>
                <a:latin typeface="+mn-lt"/>
                <a:ea typeface="+mn-ea"/>
                <a:cs typeface="+mn-cs"/>
              </a:rPr>
              <a:t>绿盟在僵木蠕态势感知方面通过 网络流量监控 发现 僵木蠕的传播，并实现 僵尸网络发现、打击、效果评估</a:t>
            </a:r>
          </a:p>
          <a:p>
            <a:endParaRPr lang="zh-CN" altLang="en-US" dirty="0"/>
          </a:p>
        </p:txBody>
      </p:sp>
      <p:sp>
        <p:nvSpPr>
          <p:cNvPr id="4" name="灯片编号占位符 3"/>
          <p:cNvSpPr>
            <a:spLocks noGrp="1"/>
          </p:cNvSpPr>
          <p:nvPr>
            <p:ph type="sldNum" sz="quarter" idx="10"/>
          </p:nvPr>
        </p:nvSpPr>
        <p:spPr/>
        <p:txBody>
          <a:bodyPr/>
          <a:lstStyle/>
          <a:p>
            <a:fld id="{FBD5E318-7219-4C16-BC53-5D556D36E1B6}" type="slidenum">
              <a:rPr lang="zh-CN" altLang="en-US" smtClean="0"/>
              <a:t>35</a:t>
            </a:fld>
            <a:endParaRPr lang="zh-CN" altLang="en-US"/>
          </a:p>
        </p:txBody>
      </p:sp>
    </p:spTree>
    <p:extLst>
      <p:ext uri="{BB962C8B-B14F-4D97-AF65-F5344CB8AC3E}">
        <p14:creationId xmlns:p14="http://schemas.microsoft.com/office/powerpoint/2010/main" val="196718407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2BCE79F-2703-4128-BBD6-AF584D488C4B}" type="slidenum">
              <a:rPr lang="zh-CN" altLang="en-US" smtClean="0"/>
              <a:t>38</a:t>
            </a:fld>
            <a:endParaRPr lang="zh-CN" altLang="en-US"/>
          </a:p>
        </p:txBody>
      </p:sp>
    </p:spTree>
    <p:extLst>
      <p:ext uri="{BB962C8B-B14F-4D97-AF65-F5344CB8AC3E}">
        <p14:creationId xmlns:p14="http://schemas.microsoft.com/office/powerpoint/2010/main" val="15576332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2BCE79F-2703-4128-BBD6-AF584D488C4B}" type="slidenum">
              <a:rPr lang="zh-CN" altLang="en-US" smtClean="0"/>
              <a:t>41</a:t>
            </a:fld>
            <a:endParaRPr lang="zh-CN" altLang="en-US"/>
          </a:p>
        </p:txBody>
      </p:sp>
    </p:spTree>
    <p:extLst>
      <p:ext uri="{BB962C8B-B14F-4D97-AF65-F5344CB8AC3E}">
        <p14:creationId xmlns:p14="http://schemas.microsoft.com/office/powerpoint/2010/main" val="16780388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72BCE79F-2703-4128-BBD6-AF584D488C4B}" type="slidenum">
              <a:rPr lang="zh-CN" altLang="en-US" smtClean="0"/>
              <a:t>43</a:t>
            </a:fld>
            <a:endParaRPr lang="zh-CN" altLang="en-US"/>
          </a:p>
        </p:txBody>
      </p:sp>
    </p:spTree>
    <p:extLst>
      <p:ext uri="{BB962C8B-B14F-4D97-AF65-F5344CB8AC3E}">
        <p14:creationId xmlns:p14="http://schemas.microsoft.com/office/powerpoint/2010/main" val="12615466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会是防火墙、</a:t>
            </a:r>
            <a:r>
              <a:rPr lang="en-US" altLang="zh-CN" dirty="0" smtClean="0"/>
              <a:t>IPS</a:t>
            </a:r>
            <a:r>
              <a:rPr lang="zh-CN" altLang="en-US" dirty="0" smtClean="0"/>
              <a:t>等等安全产品中报出来的海量的安全日志么？</a:t>
            </a:r>
            <a:endParaRPr lang="en-US" altLang="zh-CN" dirty="0" smtClean="0"/>
          </a:p>
          <a:p>
            <a:r>
              <a:rPr lang="zh-CN" altLang="en-US" dirty="0" smtClean="0"/>
              <a:t>会是这么细节性的东西么？</a:t>
            </a:r>
            <a:endParaRPr lang="zh-CN" altLang="en-US" dirty="0"/>
          </a:p>
        </p:txBody>
      </p:sp>
      <p:sp>
        <p:nvSpPr>
          <p:cNvPr id="4" name="灯片编号占位符 3"/>
          <p:cNvSpPr>
            <a:spLocks noGrp="1"/>
          </p:cNvSpPr>
          <p:nvPr>
            <p:ph type="sldNum" sz="quarter" idx="10"/>
          </p:nvPr>
        </p:nvSpPr>
        <p:spPr/>
        <p:txBody>
          <a:bodyPr/>
          <a:lstStyle/>
          <a:p>
            <a:fld id="{FBD5E318-7219-4C16-BC53-5D556D36E1B6}" type="slidenum">
              <a:rPr lang="zh-CN" altLang="en-US" smtClean="0"/>
              <a:t>2</a:t>
            </a:fld>
            <a:endParaRPr lang="zh-CN" altLang="en-US"/>
          </a:p>
        </p:txBody>
      </p:sp>
    </p:spTree>
    <p:extLst>
      <p:ext uri="{BB962C8B-B14F-4D97-AF65-F5344CB8AC3E}">
        <p14:creationId xmlns:p14="http://schemas.microsoft.com/office/powerpoint/2010/main" val="22486093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我们类比一下，大家想想看，一个军队的指挥官，不会关注一个具体的战士当前在做什么。■而是会关注当前的战场总体态势</a:t>
            </a:r>
            <a:endParaRPr lang="zh-CN" altLang="en-US" dirty="0"/>
          </a:p>
        </p:txBody>
      </p:sp>
      <p:sp>
        <p:nvSpPr>
          <p:cNvPr id="4" name="灯片编号占位符 3"/>
          <p:cNvSpPr>
            <a:spLocks noGrp="1"/>
          </p:cNvSpPr>
          <p:nvPr>
            <p:ph type="sldNum" sz="quarter" idx="10"/>
          </p:nvPr>
        </p:nvSpPr>
        <p:spPr/>
        <p:txBody>
          <a:bodyPr/>
          <a:lstStyle/>
          <a:p>
            <a:fld id="{FBD5E318-7219-4C16-BC53-5D556D36E1B6}" type="slidenum">
              <a:rPr lang="zh-CN" altLang="en-US" smtClean="0"/>
              <a:t>3</a:t>
            </a:fld>
            <a:endParaRPr lang="zh-CN" altLang="en-US"/>
          </a:p>
        </p:txBody>
      </p:sp>
    </p:spTree>
    <p:extLst>
      <p:ext uri="{BB962C8B-B14F-4D97-AF65-F5344CB8AC3E}">
        <p14:creationId xmlns:p14="http://schemas.microsoft.com/office/powerpoint/2010/main" val="1488429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一个国家的领导者，不会关注某一天某一地具体的油、蛋、肉的价格情况，■而是更关注当前国家总体经济态势</a:t>
            </a:r>
            <a:endParaRPr lang="en-US" altLang="zh-CN" dirty="0" smtClean="0"/>
          </a:p>
          <a:p>
            <a:endParaRPr lang="en-US" altLang="zh-CN" dirty="0" smtClean="0"/>
          </a:p>
          <a:p>
            <a:r>
              <a:rPr lang="zh-CN" altLang="en-US" dirty="0" smtClean="0"/>
              <a:t>在这里我们不断的提到一个词就是“态势”，关注战场态势或者经济态势的变化情况就是态势感知</a:t>
            </a:r>
            <a:endParaRPr lang="zh-CN" altLang="en-US" dirty="0"/>
          </a:p>
        </p:txBody>
      </p:sp>
      <p:sp>
        <p:nvSpPr>
          <p:cNvPr id="4" name="灯片编号占位符 3"/>
          <p:cNvSpPr>
            <a:spLocks noGrp="1"/>
          </p:cNvSpPr>
          <p:nvPr>
            <p:ph type="sldNum" sz="quarter" idx="10"/>
          </p:nvPr>
        </p:nvSpPr>
        <p:spPr/>
        <p:txBody>
          <a:bodyPr/>
          <a:lstStyle/>
          <a:p>
            <a:fld id="{FBD5E318-7219-4C16-BC53-5D556D36E1B6}" type="slidenum">
              <a:rPr lang="zh-CN" altLang="en-US" smtClean="0"/>
              <a:t>4</a:t>
            </a:fld>
            <a:endParaRPr lang="zh-CN" altLang="en-US"/>
          </a:p>
        </p:txBody>
      </p:sp>
    </p:spTree>
    <p:extLst>
      <p:ext uri="{BB962C8B-B14F-4D97-AF65-F5344CB8AC3E}">
        <p14:creationId xmlns:p14="http://schemas.microsoft.com/office/powerpoint/2010/main" val="2301853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政策、法规、方案建设   </a:t>
            </a:r>
            <a:r>
              <a:rPr lang="en-US" altLang="zh-CN" dirty="0" smtClean="0"/>
              <a:t>2008</a:t>
            </a:r>
            <a:r>
              <a:rPr lang="zh-CN" altLang="en-US" dirty="0" smtClean="0"/>
              <a:t>年</a:t>
            </a:r>
            <a:r>
              <a:rPr lang="en-US" altLang="zh-CN" dirty="0" smtClean="0"/>
              <a:t>1</a:t>
            </a:r>
            <a:r>
              <a:rPr lang="zh-CN" altLang="en-US" dirty="0" smtClean="0"/>
              <a:t>月布什发布了总统令，结合美国的联邦信息安全管理法，开展了全面的国家网络安全行动，标志着美国的信息安全正式上升到了国家安全层面。</a:t>
            </a:r>
            <a:endParaRPr lang="en-US" altLang="zh-CN" dirty="0" smtClean="0"/>
          </a:p>
          <a:p>
            <a:r>
              <a:rPr lang="zh-CN" altLang="en-US" dirty="0" smtClean="0"/>
              <a:t>这次行动确定了几个焦点领域，即可信互联、持续监控、网络靶场、强身份验证。</a:t>
            </a:r>
          </a:p>
          <a:p>
            <a:endParaRPr lang="zh-CN" altLang="en-US" dirty="0"/>
          </a:p>
        </p:txBody>
      </p:sp>
      <p:sp>
        <p:nvSpPr>
          <p:cNvPr id="4" name="灯片编号占位符 3"/>
          <p:cNvSpPr>
            <a:spLocks noGrp="1"/>
          </p:cNvSpPr>
          <p:nvPr>
            <p:ph type="sldNum" sz="quarter" idx="10"/>
          </p:nvPr>
        </p:nvSpPr>
        <p:spPr/>
        <p:txBody>
          <a:bodyPr/>
          <a:lstStyle/>
          <a:p>
            <a:pPr>
              <a:defRPr/>
            </a:pPr>
            <a:fld id="{F4FC4323-201A-44CA-B85F-68A3CF6AE0B0}" type="slidenum">
              <a:rPr lang="zh-CN" altLang="en-US" smtClean="0"/>
              <a:pPr>
                <a:defRPr/>
              </a:pPr>
              <a:t>5</a:t>
            </a:fld>
            <a:endParaRPr lang="zh-CN" altLang="en-US"/>
          </a:p>
        </p:txBody>
      </p:sp>
    </p:spTree>
    <p:extLst>
      <p:ext uri="{BB962C8B-B14F-4D97-AF65-F5344CB8AC3E}">
        <p14:creationId xmlns:p14="http://schemas.microsoft.com/office/powerpoint/2010/main" val="17578099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1184275" rtl="0" eaLnBrk="0" fontAlgn="base" latinLnBrk="0" hangingPunct="0">
              <a:lnSpc>
                <a:spcPct val="100000"/>
              </a:lnSpc>
              <a:spcBef>
                <a:spcPct val="30000"/>
              </a:spcBef>
              <a:spcAft>
                <a:spcPct val="0"/>
              </a:spcAft>
              <a:buClrTx/>
              <a:buSzTx/>
              <a:buFontTx/>
              <a:buNone/>
              <a:tabLst/>
              <a:defRPr/>
            </a:pPr>
            <a:r>
              <a:rPr lang="zh-CN" altLang="en-US" dirty="0" smtClean="0"/>
              <a:t>爱因斯坦</a:t>
            </a:r>
            <a:r>
              <a:rPr lang="en-US" altLang="zh-CN" dirty="0" smtClean="0"/>
              <a:t>1</a:t>
            </a:r>
            <a:r>
              <a:rPr lang="zh-CN" altLang="en-US" dirty="0" smtClean="0"/>
              <a:t>始于</a:t>
            </a:r>
            <a:r>
              <a:rPr lang="en-US" altLang="zh-CN" dirty="0" smtClean="0"/>
              <a:t>2003</a:t>
            </a:r>
            <a:r>
              <a:rPr lang="zh-CN" altLang="en-US" dirty="0" smtClean="0"/>
              <a:t>年，使用的是基于流的统计分析技术，通过流量抽取，实现威胁分析。</a:t>
            </a:r>
            <a:endParaRPr lang="en-US" altLang="zh-CN" dirty="0" smtClean="0"/>
          </a:p>
          <a:p>
            <a:pPr marL="0" marR="0" indent="0" algn="l" defTabSz="1184275" rtl="0" eaLnBrk="0" fontAlgn="base" latinLnBrk="0" hangingPunct="0">
              <a:lnSpc>
                <a:spcPct val="100000"/>
              </a:lnSpc>
              <a:spcBef>
                <a:spcPct val="30000"/>
              </a:spcBef>
              <a:spcAft>
                <a:spcPct val="0"/>
              </a:spcAft>
              <a:buClrTx/>
              <a:buSzTx/>
              <a:buFontTx/>
              <a:buNone/>
              <a:tabLst/>
              <a:defRPr/>
            </a:pPr>
            <a:r>
              <a:rPr lang="en-US" altLang="zh-CN" dirty="0" smtClean="0"/>
              <a:t>2007</a:t>
            </a:r>
            <a:r>
              <a:rPr lang="zh-CN" altLang="en-US" dirty="0" smtClean="0"/>
              <a:t>年的爱因斯坦</a:t>
            </a:r>
            <a:r>
              <a:rPr lang="en-US" altLang="zh-CN" dirty="0" smtClean="0"/>
              <a:t>2</a:t>
            </a:r>
            <a:r>
              <a:rPr lang="zh-CN" altLang="en-US" dirty="0" smtClean="0"/>
              <a:t>，采用了基于特征的入侵检测系统，由流分析转成了包分析，由抽样转成了全量分析，从而提升安全能力。</a:t>
            </a:r>
          </a:p>
          <a:p>
            <a:r>
              <a:rPr lang="zh-CN" altLang="en-US" dirty="0" smtClean="0"/>
              <a:t>紧接着，</a:t>
            </a:r>
            <a:r>
              <a:rPr lang="en-US" altLang="zh-CN" dirty="0" smtClean="0"/>
              <a:t>2008</a:t>
            </a:r>
            <a:r>
              <a:rPr lang="zh-CN" altLang="en-US" dirty="0" smtClean="0"/>
              <a:t>年，爱因斯坦</a:t>
            </a:r>
            <a:r>
              <a:rPr lang="en-US" altLang="zh-CN" dirty="0" smtClean="0"/>
              <a:t>3</a:t>
            </a:r>
            <a:r>
              <a:rPr lang="zh-CN" altLang="en-US" dirty="0" smtClean="0"/>
              <a:t>开始建设，爱因斯坦三是基于威胁的决策系统，并改变了原来的安全策略，由被动监测升级成了基于入侵防护的主动防御。</a:t>
            </a:r>
            <a:endParaRPr lang="en-US" altLang="zh-CN" dirty="0" smtClean="0"/>
          </a:p>
          <a:p>
            <a:endParaRPr lang="zh-CN" altLang="en-US" dirty="0" smtClean="0"/>
          </a:p>
          <a:p>
            <a:pPr marL="0" marR="0" indent="0" algn="l" defTabSz="1184275" rtl="0" eaLnBrk="0" fontAlgn="base" latinLnBrk="0" hangingPunct="0">
              <a:lnSpc>
                <a:spcPct val="100000"/>
              </a:lnSpc>
              <a:spcBef>
                <a:spcPct val="30000"/>
              </a:spcBef>
              <a:spcAft>
                <a:spcPct val="0"/>
              </a:spcAft>
              <a:buClrTx/>
              <a:buSzTx/>
              <a:buFontTx/>
              <a:buNone/>
              <a:tabLst/>
              <a:defRPr/>
            </a:pPr>
            <a:endParaRPr lang="zh-CN" altLang="en-US" dirty="0" smtClean="0"/>
          </a:p>
        </p:txBody>
      </p:sp>
      <p:sp>
        <p:nvSpPr>
          <p:cNvPr id="4" name="灯片编号占位符 3"/>
          <p:cNvSpPr>
            <a:spLocks noGrp="1"/>
          </p:cNvSpPr>
          <p:nvPr>
            <p:ph type="sldNum" sz="quarter" idx="10"/>
          </p:nvPr>
        </p:nvSpPr>
        <p:spPr/>
        <p:txBody>
          <a:bodyPr/>
          <a:lstStyle/>
          <a:p>
            <a:pPr>
              <a:defRPr/>
            </a:pPr>
            <a:fld id="{F4FC4323-201A-44CA-B85F-68A3CF6AE0B0}" type="slidenum">
              <a:rPr lang="zh-CN" altLang="en-US" smtClean="0"/>
              <a:pPr>
                <a:defRPr/>
              </a:pPr>
              <a:t>6</a:t>
            </a:fld>
            <a:endParaRPr lang="zh-CN" altLang="en-US"/>
          </a:p>
        </p:txBody>
      </p:sp>
    </p:spTree>
    <p:extLst>
      <p:ext uri="{BB962C8B-B14F-4D97-AF65-F5344CB8AC3E}">
        <p14:creationId xmlns:p14="http://schemas.microsoft.com/office/powerpoint/2010/main" val="5834619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信息安全持续监控针对的是美国联邦政府的信息系统，针对信系统中的资产、配置、漏洞、进行持续评估，非常类似于我们的等保。</a:t>
            </a:r>
            <a:endParaRPr lang="en-US" altLang="zh-CN" dirty="0" smtClean="0"/>
          </a:p>
          <a:p>
            <a:r>
              <a:rPr lang="zh-CN" altLang="en-US" dirty="0" smtClean="0"/>
              <a:t>但是于我们的等保最大的区别就是时间间隔。</a:t>
            </a:r>
            <a:endParaRPr lang="en-US" altLang="zh-CN" dirty="0" smtClean="0"/>
          </a:p>
          <a:p>
            <a:r>
              <a:rPr lang="zh-CN" altLang="en-US" dirty="0" smtClean="0"/>
              <a:t>在等保检查时，各地机构的信息安全能力基本都是最强的，但是随着时间的推移，安全能力会越来越弱。而我们的等保时间间隔比较长，因此就会出现，大波浪形态。</a:t>
            </a:r>
          </a:p>
          <a:p>
            <a:endParaRPr lang="zh-CN" altLang="en-US" dirty="0"/>
          </a:p>
        </p:txBody>
      </p:sp>
      <p:sp>
        <p:nvSpPr>
          <p:cNvPr id="4" name="灯片编号占位符 3"/>
          <p:cNvSpPr>
            <a:spLocks noGrp="1"/>
          </p:cNvSpPr>
          <p:nvPr>
            <p:ph type="sldNum" sz="quarter" idx="10"/>
          </p:nvPr>
        </p:nvSpPr>
        <p:spPr/>
        <p:txBody>
          <a:bodyPr/>
          <a:lstStyle/>
          <a:p>
            <a:pPr>
              <a:defRPr/>
            </a:pPr>
            <a:fld id="{F4FC4323-201A-44CA-B85F-68A3CF6AE0B0}" type="slidenum">
              <a:rPr lang="zh-CN" altLang="en-US" smtClean="0"/>
              <a:pPr>
                <a:defRPr/>
              </a:pPr>
              <a:t>8</a:t>
            </a:fld>
            <a:endParaRPr lang="zh-CN" altLang="en-US"/>
          </a:p>
        </p:txBody>
      </p:sp>
    </p:spTree>
    <p:extLst>
      <p:ext uri="{BB962C8B-B14F-4D97-AF65-F5344CB8AC3E}">
        <p14:creationId xmlns:p14="http://schemas.microsoft.com/office/powerpoint/2010/main" val="21545484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smtClean="0">
                <a:solidFill>
                  <a:schemeClr val="tx1">
                    <a:lumMod val="65000"/>
                    <a:lumOff val="35000"/>
                  </a:schemeClr>
                </a:solidFill>
                <a:latin typeface="微软雅黑" pitchFamily="34" charset="-122"/>
                <a:ea typeface="微软雅黑" pitchFamily="34" charset="-122"/>
              </a:rPr>
              <a:t>工业和信息化部</a:t>
            </a:r>
            <a:r>
              <a:rPr lang="en-US" altLang="zh-CN" sz="1200" b="1" dirty="0" smtClean="0">
                <a:solidFill>
                  <a:schemeClr val="tx1">
                    <a:lumMod val="65000"/>
                    <a:lumOff val="35000"/>
                  </a:schemeClr>
                </a:solidFill>
                <a:latin typeface="微软雅黑" pitchFamily="34" charset="-122"/>
                <a:ea typeface="微软雅黑" pitchFamily="34" charset="-122"/>
              </a:rPr>
              <a:t>【2016】203</a:t>
            </a:r>
            <a:r>
              <a:rPr lang="zh-CN" altLang="en-US" sz="1200" b="1" dirty="0" smtClean="0">
                <a:solidFill>
                  <a:schemeClr val="tx1">
                    <a:lumMod val="65000"/>
                    <a:lumOff val="35000"/>
                  </a:schemeClr>
                </a:solidFill>
                <a:latin typeface="微软雅黑" pitchFamily="34" charset="-122"/>
                <a:ea typeface="微软雅黑" pitchFamily="34" charset="-122"/>
              </a:rPr>
              <a:t>号</a:t>
            </a:r>
            <a:endParaRPr lang="zh-CN" altLang="en-US" dirty="0"/>
          </a:p>
        </p:txBody>
      </p:sp>
      <p:sp>
        <p:nvSpPr>
          <p:cNvPr id="4" name="灯片编号占位符 3"/>
          <p:cNvSpPr>
            <a:spLocks noGrp="1"/>
          </p:cNvSpPr>
          <p:nvPr>
            <p:ph type="sldNum" sz="quarter" idx="10"/>
          </p:nvPr>
        </p:nvSpPr>
        <p:spPr/>
        <p:txBody>
          <a:bodyPr/>
          <a:lstStyle/>
          <a:p>
            <a:fld id="{72BCE79F-2703-4128-BBD6-AF584D488C4B}" type="slidenum">
              <a:rPr lang="zh-CN" altLang="en-US" smtClean="0"/>
              <a:t>9</a:t>
            </a:fld>
            <a:endParaRPr lang="zh-CN" altLang="en-US"/>
          </a:p>
        </p:txBody>
      </p:sp>
    </p:spTree>
    <p:extLst>
      <p:ext uri="{BB962C8B-B14F-4D97-AF65-F5344CB8AC3E}">
        <p14:creationId xmlns:p14="http://schemas.microsoft.com/office/powerpoint/2010/main" val="47640627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7821"/>
            <a:ext cx="7772400" cy="1102519"/>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86DD7424-8CD2-AF4F-9930-C2C12A29206C}" type="datetime1">
              <a:rPr lang="zh-CN" altLang="en-US" smtClean="0"/>
              <a:t>2017/2/27</a:t>
            </a:fld>
            <a:endParaRPr lang="zh-CN" altLang="en-US"/>
          </a:p>
        </p:txBody>
      </p:sp>
      <p:sp>
        <p:nvSpPr>
          <p:cNvPr id="5" name="页脚占位符 4"/>
          <p:cNvSpPr>
            <a:spLocks noGrp="1"/>
          </p:cNvSpPr>
          <p:nvPr>
            <p:ph type="ftr" sz="quarter" idx="11"/>
          </p:nvPr>
        </p:nvSpPr>
        <p:spPr/>
        <p:txBody>
          <a:bodyPr/>
          <a:lstStyle/>
          <a:p>
            <a:r>
              <a:rPr lang="zh-CN" altLang="en-US" smtClean="0"/>
              <a:t>巨人背后的专家</a:t>
            </a:r>
            <a:endParaRPr lang="zh-CN" altLang="en-US"/>
          </a:p>
        </p:txBody>
      </p:sp>
      <p:sp>
        <p:nvSpPr>
          <p:cNvPr id="6" name="灯片编号占位符 5"/>
          <p:cNvSpPr>
            <a:spLocks noGrp="1"/>
          </p:cNvSpPr>
          <p:nvPr>
            <p:ph type="sldNum" sz="quarter" idx="12"/>
          </p:nvPr>
        </p:nvSpPr>
        <p:spPr/>
        <p:txBody>
          <a:bodyPr/>
          <a:lstStyle/>
          <a:p>
            <a:fld id="{F1CE6EFB-A6C3-4E49-880A-544A18966166}"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31FC740E-F8EB-3444-960C-61D20A386AD0}" type="datetime1">
              <a:rPr lang="zh-CN" altLang="en-US" smtClean="0"/>
              <a:t>2017/2/27</a:t>
            </a:fld>
            <a:endParaRPr lang="zh-CN" altLang="en-US"/>
          </a:p>
        </p:txBody>
      </p:sp>
      <p:sp>
        <p:nvSpPr>
          <p:cNvPr id="5" name="页脚占位符 4"/>
          <p:cNvSpPr>
            <a:spLocks noGrp="1"/>
          </p:cNvSpPr>
          <p:nvPr>
            <p:ph type="ftr" sz="quarter" idx="11"/>
          </p:nvPr>
        </p:nvSpPr>
        <p:spPr/>
        <p:txBody>
          <a:bodyPr/>
          <a:lstStyle/>
          <a:p>
            <a:r>
              <a:rPr lang="zh-CN" altLang="en-US" smtClean="0"/>
              <a:t>巨人背后的专家</a:t>
            </a:r>
            <a:endParaRPr lang="zh-CN" altLang="en-US"/>
          </a:p>
        </p:txBody>
      </p:sp>
      <p:sp>
        <p:nvSpPr>
          <p:cNvPr id="6" name="灯片编号占位符 5"/>
          <p:cNvSpPr>
            <a:spLocks noGrp="1"/>
          </p:cNvSpPr>
          <p:nvPr>
            <p:ph type="sldNum" sz="quarter" idx="12"/>
          </p:nvPr>
        </p:nvSpPr>
        <p:spPr/>
        <p:txBody>
          <a:bodyPr/>
          <a:lstStyle/>
          <a:p>
            <a:fld id="{F1CE6EFB-A6C3-4E49-880A-544A18966166}"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5979"/>
            <a:ext cx="2057400" cy="4388644"/>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05979"/>
            <a:ext cx="6019800" cy="4388644"/>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0EAB544A-38B1-FA43-81DD-541FEB4F1AAB}" type="datetime1">
              <a:rPr lang="zh-CN" altLang="en-US" smtClean="0"/>
              <a:t>2017/2/27</a:t>
            </a:fld>
            <a:endParaRPr lang="zh-CN" altLang="en-US"/>
          </a:p>
        </p:txBody>
      </p:sp>
      <p:sp>
        <p:nvSpPr>
          <p:cNvPr id="5" name="页脚占位符 4"/>
          <p:cNvSpPr>
            <a:spLocks noGrp="1"/>
          </p:cNvSpPr>
          <p:nvPr>
            <p:ph type="ftr" sz="quarter" idx="11"/>
          </p:nvPr>
        </p:nvSpPr>
        <p:spPr/>
        <p:txBody>
          <a:bodyPr/>
          <a:lstStyle/>
          <a:p>
            <a:r>
              <a:rPr lang="zh-CN" altLang="en-US" smtClean="0"/>
              <a:t>巨人背后的专家</a:t>
            </a:r>
            <a:endParaRPr lang="zh-CN" altLang="en-US"/>
          </a:p>
        </p:txBody>
      </p:sp>
      <p:sp>
        <p:nvSpPr>
          <p:cNvPr id="6" name="灯片编号占位符 5"/>
          <p:cNvSpPr>
            <a:spLocks noGrp="1"/>
          </p:cNvSpPr>
          <p:nvPr>
            <p:ph type="sldNum" sz="quarter" idx="12"/>
          </p:nvPr>
        </p:nvSpPr>
        <p:spPr/>
        <p:txBody>
          <a:bodyPr/>
          <a:lstStyle/>
          <a:p>
            <a:fld id="{F1CE6EFB-A6C3-4E49-880A-544A18966166}"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幻灯片">
    <p:spTree>
      <p:nvGrpSpPr>
        <p:cNvPr id="1" name=""/>
        <p:cNvGrpSpPr/>
        <p:nvPr/>
      </p:nvGrpSpPr>
      <p:grpSpPr>
        <a:xfrm>
          <a:off x="0" y="0"/>
          <a:ext cx="0" cy="0"/>
          <a:chOff x="0" y="0"/>
          <a:chExt cx="0" cy="0"/>
        </a:xfrm>
      </p:grpSpPr>
      <p:sp>
        <p:nvSpPr>
          <p:cNvPr id="6" name="内容占位符 2"/>
          <p:cNvSpPr>
            <a:spLocks noGrp="1"/>
          </p:cNvSpPr>
          <p:nvPr>
            <p:ph sz="half" idx="1"/>
          </p:nvPr>
        </p:nvSpPr>
        <p:spPr>
          <a:xfrm>
            <a:off x="998779" y="1021210"/>
            <a:ext cx="7569717" cy="3263503"/>
          </a:xfrm>
          <a:prstGeom prst="rect">
            <a:avLst/>
          </a:prstGeom>
        </p:spPr>
        <p:txBody>
          <a:bodyPr/>
          <a:lstStyle>
            <a:lvl1pPr>
              <a:lnSpc>
                <a:spcPct val="100000"/>
              </a:lnSpc>
              <a:defRPr sz="1851">
                <a:solidFill>
                  <a:srgbClr val="333333"/>
                </a:solidFill>
              </a:defRPr>
            </a:lvl1pPr>
            <a:lvl2pPr>
              <a:lnSpc>
                <a:spcPct val="100000"/>
              </a:lnSpc>
              <a:defRPr>
                <a:solidFill>
                  <a:srgbClr val="333333"/>
                </a:solidFill>
              </a:defRPr>
            </a:lvl2pPr>
            <a:lvl3pPr>
              <a:lnSpc>
                <a:spcPct val="100000"/>
              </a:lnSpc>
              <a:defRPr>
                <a:solidFill>
                  <a:srgbClr val="333333"/>
                </a:solidFill>
              </a:defRPr>
            </a:lvl3pPr>
            <a:lvl4pPr>
              <a:lnSpc>
                <a:spcPct val="100000"/>
              </a:lnSpc>
              <a:defRPr>
                <a:solidFill>
                  <a:srgbClr val="333333"/>
                </a:solidFill>
              </a:defRPr>
            </a:lvl4pPr>
            <a:lvl5pPr>
              <a:lnSpc>
                <a:spcPct val="100000"/>
              </a:lnSpc>
              <a:defRPr>
                <a:solidFill>
                  <a:srgbClr val="333333"/>
                </a:solidFill>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8" name="标题 1"/>
          <p:cNvSpPr>
            <a:spLocks noGrp="1"/>
          </p:cNvSpPr>
          <p:nvPr>
            <p:ph type="title"/>
          </p:nvPr>
        </p:nvSpPr>
        <p:spPr>
          <a:xfrm>
            <a:off x="998779" y="363676"/>
            <a:ext cx="7780873" cy="374224"/>
          </a:xfrm>
          <a:prstGeom prst="rect">
            <a:avLst/>
          </a:prstGeom>
        </p:spPr>
        <p:txBody>
          <a:bodyPr anchor="ctr"/>
          <a:lstStyle>
            <a:lvl1pPr algn="l">
              <a:defRPr>
                <a:solidFill>
                  <a:srgbClr val="333333"/>
                </a:solidFill>
              </a:defRPr>
            </a:lvl1pPr>
          </a:lstStyle>
          <a:p>
            <a:r>
              <a:rPr lang="zh-CN" altLang="en-US" dirty="0" smtClean="0"/>
              <a:t>单击此处编辑母版标题样式</a:t>
            </a:r>
            <a:endParaRPr lang="zh-CN" altLang="en-US" dirty="0"/>
          </a:p>
        </p:txBody>
      </p:sp>
      <p:sp>
        <p:nvSpPr>
          <p:cNvPr id="4" name="日期占位符 3"/>
          <p:cNvSpPr>
            <a:spLocks noGrp="1"/>
          </p:cNvSpPr>
          <p:nvPr>
            <p:ph type="dt" sz="half" idx="10"/>
          </p:nvPr>
        </p:nvSpPr>
        <p:spPr/>
        <p:txBody>
          <a:bodyPr/>
          <a:lstStyle>
            <a:lvl1pPr>
              <a:defRPr/>
            </a:lvl1pPr>
          </a:lstStyle>
          <a:p>
            <a:pPr>
              <a:defRPr/>
            </a:pPr>
            <a:fld id="{B743AAFA-5709-426C-9A56-AB9681C959BB}" type="datetimeFigureOut">
              <a:rPr lang="zh-CN" altLang="en-US"/>
              <a:pPr>
                <a:defRPr/>
              </a:pPr>
              <a:t>2017/2/27</a:t>
            </a:fld>
            <a:endParaRPr lang="zh-CN" altLang="en-US"/>
          </a:p>
        </p:txBody>
      </p:sp>
    </p:spTree>
    <p:extLst>
      <p:ext uri="{BB962C8B-B14F-4D97-AF65-F5344CB8AC3E}">
        <p14:creationId xmlns:p14="http://schemas.microsoft.com/office/powerpoint/2010/main" val="21766578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971600" y="205978"/>
            <a:ext cx="5832647" cy="565572"/>
          </a:xfrm>
        </p:spPr>
        <p:txBody>
          <a:bodyPr/>
          <a:lstStyle>
            <a:lvl1pPr algn="l">
              <a:defRPr kumimoji="1" lang="zh-CN" altLang="en-US" sz="2400" b="0" kern="1200" smtClean="0">
                <a:solidFill>
                  <a:schemeClr val="tx1">
                    <a:lumMod val="65000"/>
                    <a:lumOff val="35000"/>
                  </a:schemeClr>
                </a:solidFill>
                <a:latin typeface="微软雅黑"/>
                <a:ea typeface="微软雅黑"/>
                <a:cs typeface="微软雅黑"/>
              </a:defRPr>
            </a:lvl1pPr>
          </a:lstStyle>
          <a:p>
            <a:r>
              <a:rPr lang="zh-CN" altLang="en-US" dirty="0" smtClean="0"/>
              <a:t>单击此处编辑母版标题样式</a:t>
            </a:r>
            <a:endParaRPr lang="zh-CN" altLang="en-US" dirty="0"/>
          </a:p>
        </p:txBody>
      </p:sp>
      <p:sp>
        <p:nvSpPr>
          <p:cNvPr id="3" name="内容占位符 2"/>
          <p:cNvSpPr>
            <a:spLocks noGrp="1"/>
          </p:cNvSpPr>
          <p:nvPr>
            <p:ph idx="1"/>
          </p:nvPr>
        </p:nvSpPr>
        <p:spPr>
          <a:xfrm>
            <a:off x="457200" y="867535"/>
            <a:ext cx="8229600" cy="3727088"/>
          </a:xfrm>
        </p:spPr>
        <p:txBody>
          <a:bodyPr/>
          <a:lstStyle>
            <a:lvl1pPr>
              <a:defRPr sz="2400">
                <a:latin typeface="Microsoft YaHei" charset="0"/>
                <a:ea typeface="Microsoft YaHei" charset="0"/>
                <a:cs typeface="Microsoft YaHei" charset="0"/>
              </a:defRPr>
            </a:lvl1pPr>
            <a:lvl2pPr>
              <a:defRPr sz="2000">
                <a:latin typeface="Microsoft YaHei" charset="0"/>
                <a:ea typeface="Microsoft YaHei" charset="0"/>
                <a:cs typeface="Microsoft YaHei" charset="0"/>
              </a:defRPr>
            </a:lvl2pPr>
            <a:lvl3pPr>
              <a:defRPr sz="1800">
                <a:latin typeface="Microsoft YaHei" charset="0"/>
                <a:ea typeface="Microsoft YaHei" charset="0"/>
                <a:cs typeface="Microsoft YaHei" charset="0"/>
              </a:defRPr>
            </a:lvl3pPr>
            <a:lvl4pPr>
              <a:defRPr sz="1600">
                <a:latin typeface="Microsoft YaHei" charset="0"/>
                <a:ea typeface="Microsoft YaHei" charset="0"/>
                <a:cs typeface="Microsoft YaHei" charset="0"/>
              </a:defRPr>
            </a:lvl4pPr>
            <a:lvl5pPr>
              <a:defRPr sz="1400">
                <a:latin typeface="Microsoft YaHei" charset="0"/>
                <a:ea typeface="Microsoft YaHei" charset="0"/>
                <a:cs typeface="Microsoft YaHei" charset="0"/>
              </a:defRPr>
            </a:lvl5pPr>
          </a:lstStyle>
          <a:p>
            <a:pPr lvl="0"/>
            <a:r>
              <a:rPr lang="zh-CN" altLang="en-US" dirty="0" smtClean="0"/>
              <a:t>单击此处编辑母版文本样式</a:t>
            </a:r>
          </a:p>
          <a:p>
            <a:pPr lvl="1"/>
            <a:r>
              <a:rPr lang="zh-CN" altLang="en-US" dirty="0" smtClean="0"/>
              <a:t>第二级</a:t>
            </a:r>
          </a:p>
          <a:p>
            <a:pPr lvl="2"/>
            <a:r>
              <a:rPr lang="zh-CN" altLang="en-US" dirty="0" smtClean="0"/>
              <a:t>第三级</a:t>
            </a:r>
          </a:p>
          <a:p>
            <a:pPr lvl="3"/>
            <a:r>
              <a:rPr lang="zh-CN" altLang="en-US" dirty="0" smtClean="0"/>
              <a:t>第四级</a:t>
            </a:r>
          </a:p>
          <a:p>
            <a:pPr lvl="4"/>
            <a:r>
              <a:rPr lang="zh-CN" altLang="en-US" dirty="0" smtClean="0"/>
              <a:t>第五级</a:t>
            </a:r>
            <a:endParaRPr lang="zh-CN" altLang="en-US" dirty="0"/>
          </a:p>
        </p:txBody>
      </p:sp>
      <p:sp>
        <p:nvSpPr>
          <p:cNvPr id="4" name="日期占位符 3"/>
          <p:cNvSpPr>
            <a:spLocks noGrp="1"/>
          </p:cNvSpPr>
          <p:nvPr>
            <p:ph type="dt" sz="half" idx="10"/>
          </p:nvPr>
        </p:nvSpPr>
        <p:spPr/>
        <p:txBody>
          <a:bodyPr/>
          <a:lstStyle/>
          <a:p>
            <a:fld id="{299D935C-E64C-9549-9F48-646C3D473A61}" type="datetime1">
              <a:rPr lang="zh-CN" altLang="en-US" smtClean="0"/>
              <a:t>2017/2/27</a:t>
            </a:fld>
            <a:endParaRPr lang="zh-CN" altLang="en-US"/>
          </a:p>
        </p:txBody>
      </p:sp>
      <p:sp>
        <p:nvSpPr>
          <p:cNvPr id="5" name="页脚占位符 4"/>
          <p:cNvSpPr>
            <a:spLocks noGrp="1"/>
          </p:cNvSpPr>
          <p:nvPr>
            <p:ph type="ftr" sz="quarter" idx="11"/>
          </p:nvPr>
        </p:nvSpPr>
        <p:spPr/>
        <p:txBody>
          <a:bodyPr/>
          <a:lstStyle/>
          <a:p>
            <a:r>
              <a:rPr lang="zh-CN" altLang="en-US" smtClean="0"/>
              <a:t>巨人背后的专家</a:t>
            </a:r>
            <a:endParaRPr lang="zh-CN" altLang="en-US"/>
          </a:p>
        </p:txBody>
      </p:sp>
      <p:sp>
        <p:nvSpPr>
          <p:cNvPr id="6" name="灯片编号占位符 5"/>
          <p:cNvSpPr>
            <a:spLocks noGrp="1"/>
          </p:cNvSpPr>
          <p:nvPr>
            <p:ph type="sldNum" sz="quarter" idx="12"/>
          </p:nvPr>
        </p:nvSpPr>
        <p:spPr/>
        <p:txBody>
          <a:bodyPr/>
          <a:lstStyle/>
          <a:p>
            <a:fld id="{F1CE6EFB-A6C3-4E49-880A-544A18966166}" type="slidenum">
              <a:rPr lang="zh-CN" altLang="en-US" smtClean="0"/>
              <a:pPr/>
              <a:t>‹#›</a:t>
            </a:fld>
            <a:endParaRPr lang="zh-CN" altLang="en-US"/>
          </a:p>
        </p:txBody>
      </p:sp>
      <p:pic>
        <p:nvPicPr>
          <p:cNvPr id="7" name="图片 6" descr="4 内容.jpg"/>
          <p:cNvPicPr>
            <a:picLocks noChangeAspect="1"/>
          </p:cNvPicPr>
          <p:nvPr userDrawn="1"/>
        </p:nvPicPr>
        <p:blipFill>
          <a:blip r:embed="rId2" cstate="print"/>
          <a:stretch>
            <a:fillRect/>
          </a:stretch>
        </p:blipFill>
        <p:spPr>
          <a:xfrm>
            <a:off x="7020272" y="24503"/>
            <a:ext cx="2123728" cy="1931408"/>
          </a:xfrm>
          <a:prstGeom prst="rect">
            <a:avLst/>
          </a:prstGeom>
        </p:spPr>
      </p:pic>
      <p:pic>
        <p:nvPicPr>
          <p:cNvPr id="9" name="图片 8" descr="三角.png"/>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467546" y="301963"/>
            <a:ext cx="387671" cy="371819"/>
          </a:xfrm>
          <a:prstGeom prst="rect">
            <a:avLst/>
          </a:prstGeom>
        </p:spPr>
      </p:pic>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6"/>
            <a:ext cx="7772400" cy="1021556"/>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189" indent="0">
              <a:buNone/>
              <a:defRPr sz="1800">
                <a:solidFill>
                  <a:schemeClr val="tx1">
                    <a:tint val="75000"/>
                  </a:schemeClr>
                </a:solidFill>
              </a:defRPr>
            </a:lvl2pPr>
            <a:lvl3pPr marL="914377" indent="0">
              <a:buNone/>
              <a:defRPr sz="1600">
                <a:solidFill>
                  <a:schemeClr val="tx1">
                    <a:tint val="75000"/>
                  </a:schemeClr>
                </a:solidFill>
              </a:defRPr>
            </a:lvl3pPr>
            <a:lvl4pPr marL="1371566" indent="0">
              <a:buNone/>
              <a:defRPr sz="1400">
                <a:solidFill>
                  <a:schemeClr val="tx1">
                    <a:tint val="75000"/>
                  </a:schemeClr>
                </a:solidFill>
              </a:defRPr>
            </a:lvl4pPr>
            <a:lvl5pPr marL="1828754" indent="0">
              <a:buNone/>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5FB46621-3701-904A-941A-A6A0826FDEFC}" type="datetime1">
              <a:rPr lang="zh-CN" altLang="en-US" smtClean="0"/>
              <a:t>2017/2/27</a:t>
            </a:fld>
            <a:endParaRPr lang="zh-CN" altLang="en-US"/>
          </a:p>
        </p:txBody>
      </p:sp>
      <p:sp>
        <p:nvSpPr>
          <p:cNvPr id="5" name="页脚占位符 4"/>
          <p:cNvSpPr>
            <a:spLocks noGrp="1"/>
          </p:cNvSpPr>
          <p:nvPr>
            <p:ph type="ftr" sz="quarter" idx="11"/>
          </p:nvPr>
        </p:nvSpPr>
        <p:spPr/>
        <p:txBody>
          <a:bodyPr/>
          <a:lstStyle/>
          <a:p>
            <a:r>
              <a:rPr lang="zh-CN" altLang="en-US" smtClean="0"/>
              <a:t>巨人背后的专家</a:t>
            </a:r>
            <a:endParaRPr lang="zh-CN" altLang="en-US"/>
          </a:p>
        </p:txBody>
      </p:sp>
      <p:sp>
        <p:nvSpPr>
          <p:cNvPr id="6" name="灯片编号占位符 5"/>
          <p:cNvSpPr>
            <a:spLocks noGrp="1"/>
          </p:cNvSpPr>
          <p:nvPr>
            <p:ph type="sldNum" sz="quarter" idx="12"/>
          </p:nvPr>
        </p:nvSpPr>
        <p:spPr/>
        <p:txBody>
          <a:bodyPr/>
          <a:lstStyle/>
          <a:p>
            <a:fld id="{F1CE6EFB-A6C3-4E49-880A-544A18966166}" type="slidenum">
              <a:rPr lang="zh-CN" altLang="en-US" smtClean="0"/>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0B79098B-B375-8C49-B82E-596B7DDE32C5}" type="datetime1">
              <a:rPr lang="zh-CN" altLang="en-US" smtClean="0"/>
              <a:t>2017/2/27</a:t>
            </a:fld>
            <a:endParaRPr lang="zh-CN" altLang="en-US"/>
          </a:p>
        </p:txBody>
      </p:sp>
      <p:sp>
        <p:nvSpPr>
          <p:cNvPr id="6" name="页脚占位符 5"/>
          <p:cNvSpPr>
            <a:spLocks noGrp="1"/>
          </p:cNvSpPr>
          <p:nvPr>
            <p:ph type="ftr" sz="quarter" idx="11"/>
          </p:nvPr>
        </p:nvSpPr>
        <p:spPr/>
        <p:txBody>
          <a:bodyPr/>
          <a:lstStyle/>
          <a:p>
            <a:r>
              <a:rPr lang="zh-CN" altLang="en-US" smtClean="0"/>
              <a:t>巨人背后的专家</a:t>
            </a:r>
            <a:endParaRPr lang="zh-CN" altLang="en-US"/>
          </a:p>
        </p:txBody>
      </p:sp>
      <p:sp>
        <p:nvSpPr>
          <p:cNvPr id="7" name="灯片编号占位符 6"/>
          <p:cNvSpPr>
            <a:spLocks noGrp="1"/>
          </p:cNvSpPr>
          <p:nvPr>
            <p:ph type="sldNum" sz="quarter" idx="12"/>
          </p:nvPr>
        </p:nvSpPr>
        <p:spPr/>
        <p:txBody>
          <a:bodyPr/>
          <a:lstStyle/>
          <a:p>
            <a:fld id="{F1CE6EFB-A6C3-4E49-880A-544A18966166}"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1" y="1151335"/>
            <a:ext cx="4040188" cy="47982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1" y="1631156"/>
            <a:ext cx="4040188"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7" y="1151335"/>
            <a:ext cx="4041775" cy="47982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7" y="1631156"/>
            <a:ext cx="4041775" cy="296346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868C3BD9-2A09-AB41-96A9-2FCDB4EA0658}" type="datetime1">
              <a:rPr lang="zh-CN" altLang="en-US" smtClean="0"/>
              <a:t>2017/2/27</a:t>
            </a:fld>
            <a:endParaRPr lang="zh-CN" altLang="en-US"/>
          </a:p>
        </p:txBody>
      </p:sp>
      <p:sp>
        <p:nvSpPr>
          <p:cNvPr id="8" name="页脚占位符 7"/>
          <p:cNvSpPr>
            <a:spLocks noGrp="1"/>
          </p:cNvSpPr>
          <p:nvPr>
            <p:ph type="ftr" sz="quarter" idx="11"/>
          </p:nvPr>
        </p:nvSpPr>
        <p:spPr/>
        <p:txBody>
          <a:bodyPr/>
          <a:lstStyle/>
          <a:p>
            <a:r>
              <a:rPr lang="zh-CN" altLang="en-US" smtClean="0"/>
              <a:t>巨人背后的专家</a:t>
            </a:r>
            <a:endParaRPr lang="zh-CN" altLang="en-US"/>
          </a:p>
        </p:txBody>
      </p:sp>
      <p:sp>
        <p:nvSpPr>
          <p:cNvPr id="9" name="灯片编号占位符 8"/>
          <p:cNvSpPr>
            <a:spLocks noGrp="1"/>
          </p:cNvSpPr>
          <p:nvPr>
            <p:ph type="sldNum" sz="quarter" idx="12"/>
          </p:nvPr>
        </p:nvSpPr>
        <p:spPr/>
        <p:txBody>
          <a:bodyPr/>
          <a:lstStyle/>
          <a:p>
            <a:fld id="{F1CE6EFB-A6C3-4E49-880A-544A18966166}"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2581E03A-CEAC-3740-B99E-3BF64B7365C9}" type="datetime1">
              <a:rPr lang="zh-CN" altLang="en-US" smtClean="0"/>
              <a:t>2017/2/27</a:t>
            </a:fld>
            <a:endParaRPr lang="zh-CN" altLang="en-US"/>
          </a:p>
        </p:txBody>
      </p:sp>
      <p:sp>
        <p:nvSpPr>
          <p:cNvPr id="4" name="页脚占位符 3"/>
          <p:cNvSpPr>
            <a:spLocks noGrp="1"/>
          </p:cNvSpPr>
          <p:nvPr>
            <p:ph type="ftr" sz="quarter" idx="11"/>
          </p:nvPr>
        </p:nvSpPr>
        <p:spPr/>
        <p:txBody>
          <a:bodyPr/>
          <a:lstStyle/>
          <a:p>
            <a:r>
              <a:rPr lang="zh-CN" altLang="en-US" smtClean="0"/>
              <a:t>巨人背后的专家</a:t>
            </a:r>
            <a:endParaRPr lang="zh-CN" altLang="en-US"/>
          </a:p>
        </p:txBody>
      </p:sp>
      <p:sp>
        <p:nvSpPr>
          <p:cNvPr id="5" name="灯片编号占位符 4"/>
          <p:cNvSpPr>
            <a:spLocks noGrp="1"/>
          </p:cNvSpPr>
          <p:nvPr>
            <p:ph type="sldNum" sz="quarter" idx="12"/>
          </p:nvPr>
        </p:nvSpPr>
        <p:spPr/>
        <p:txBody>
          <a:bodyPr/>
          <a:lstStyle/>
          <a:p>
            <a:fld id="{F1CE6EFB-A6C3-4E49-880A-544A18966166}"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7582152-37AE-714E-A5C5-F541FD7D2941}" type="datetime1">
              <a:rPr lang="zh-CN" altLang="en-US" smtClean="0"/>
              <a:t>2017/2/27</a:t>
            </a:fld>
            <a:endParaRPr lang="zh-CN" altLang="en-US"/>
          </a:p>
        </p:txBody>
      </p:sp>
      <p:sp>
        <p:nvSpPr>
          <p:cNvPr id="3" name="页脚占位符 2"/>
          <p:cNvSpPr>
            <a:spLocks noGrp="1"/>
          </p:cNvSpPr>
          <p:nvPr>
            <p:ph type="ftr" sz="quarter" idx="11"/>
          </p:nvPr>
        </p:nvSpPr>
        <p:spPr/>
        <p:txBody>
          <a:bodyPr/>
          <a:lstStyle/>
          <a:p>
            <a:r>
              <a:rPr lang="zh-CN" altLang="en-US" smtClean="0"/>
              <a:t>巨人背后的专家</a:t>
            </a:r>
            <a:endParaRPr lang="zh-CN" altLang="en-US"/>
          </a:p>
        </p:txBody>
      </p:sp>
      <p:sp>
        <p:nvSpPr>
          <p:cNvPr id="4" name="灯片编号占位符 3"/>
          <p:cNvSpPr>
            <a:spLocks noGrp="1"/>
          </p:cNvSpPr>
          <p:nvPr>
            <p:ph type="sldNum" sz="quarter" idx="12"/>
          </p:nvPr>
        </p:nvSpPr>
        <p:spPr/>
        <p:txBody>
          <a:bodyPr/>
          <a:lstStyle/>
          <a:p>
            <a:fld id="{F1CE6EFB-A6C3-4E49-880A-544A18966166}"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04790"/>
            <a:ext cx="5111751"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2" y="1076328"/>
            <a:ext cx="3008313" cy="3518297"/>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F1A0884B-86A1-1D42-902C-396D53C13D01}" type="datetime1">
              <a:rPr lang="zh-CN" altLang="en-US" smtClean="0"/>
              <a:t>2017/2/27</a:t>
            </a:fld>
            <a:endParaRPr lang="zh-CN" altLang="en-US"/>
          </a:p>
        </p:txBody>
      </p:sp>
      <p:sp>
        <p:nvSpPr>
          <p:cNvPr id="6" name="页脚占位符 5"/>
          <p:cNvSpPr>
            <a:spLocks noGrp="1"/>
          </p:cNvSpPr>
          <p:nvPr>
            <p:ph type="ftr" sz="quarter" idx="11"/>
          </p:nvPr>
        </p:nvSpPr>
        <p:spPr/>
        <p:txBody>
          <a:bodyPr/>
          <a:lstStyle/>
          <a:p>
            <a:r>
              <a:rPr lang="zh-CN" altLang="en-US" smtClean="0"/>
              <a:t>巨人背后的专家</a:t>
            </a:r>
            <a:endParaRPr lang="zh-CN" altLang="en-US"/>
          </a:p>
        </p:txBody>
      </p:sp>
      <p:sp>
        <p:nvSpPr>
          <p:cNvPr id="7" name="灯片编号占位符 6"/>
          <p:cNvSpPr>
            <a:spLocks noGrp="1"/>
          </p:cNvSpPr>
          <p:nvPr>
            <p:ph type="sldNum" sz="quarter" idx="12"/>
          </p:nvPr>
        </p:nvSpPr>
        <p:spPr/>
        <p:txBody>
          <a:bodyPr/>
          <a:lstStyle/>
          <a:p>
            <a:fld id="{F1CE6EFB-A6C3-4E49-880A-544A18966166}"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459581"/>
            <a:ext cx="5486400" cy="3086100"/>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zh-CN" altLang="en-US"/>
          </a:p>
        </p:txBody>
      </p:sp>
      <p:sp>
        <p:nvSpPr>
          <p:cNvPr id="4" name="文本占位符 3"/>
          <p:cNvSpPr>
            <a:spLocks noGrp="1"/>
          </p:cNvSpPr>
          <p:nvPr>
            <p:ph type="body" sz="half" idx="2"/>
          </p:nvPr>
        </p:nvSpPr>
        <p:spPr>
          <a:xfrm>
            <a:off x="1792288" y="4025505"/>
            <a:ext cx="5486400" cy="603647"/>
          </a:xfrm>
        </p:spPr>
        <p:txBody>
          <a:bodyPr/>
          <a:lstStyle>
            <a:lvl1pPr marL="0" indent="0">
              <a:buNone/>
              <a:defRPr sz="14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854219D5-C762-FF48-87A8-7858251A5CAA}" type="datetime1">
              <a:rPr lang="zh-CN" altLang="en-US" smtClean="0"/>
              <a:t>2017/2/27</a:t>
            </a:fld>
            <a:endParaRPr lang="zh-CN" altLang="en-US"/>
          </a:p>
        </p:txBody>
      </p:sp>
      <p:sp>
        <p:nvSpPr>
          <p:cNvPr id="6" name="页脚占位符 5"/>
          <p:cNvSpPr>
            <a:spLocks noGrp="1"/>
          </p:cNvSpPr>
          <p:nvPr>
            <p:ph type="ftr" sz="quarter" idx="11"/>
          </p:nvPr>
        </p:nvSpPr>
        <p:spPr/>
        <p:txBody>
          <a:bodyPr/>
          <a:lstStyle/>
          <a:p>
            <a:r>
              <a:rPr lang="zh-CN" altLang="en-US" smtClean="0"/>
              <a:t>巨人背后的专家</a:t>
            </a:r>
            <a:endParaRPr lang="zh-CN" altLang="en-US"/>
          </a:p>
        </p:txBody>
      </p:sp>
      <p:sp>
        <p:nvSpPr>
          <p:cNvPr id="7" name="灯片编号占位符 6"/>
          <p:cNvSpPr>
            <a:spLocks noGrp="1"/>
          </p:cNvSpPr>
          <p:nvPr>
            <p:ph type="sldNum" sz="quarter" idx="12"/>
          </p:nvPr>
        </p:nvSpPr>
        <p:spPr/>
        <p:txBody>
          <a:bodyPr/>
          <a:lstStyle/>
          <a:p>
            <a:fld id="{F1CE6EFB-A6C3-4E49-880A-544A18966166}"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05978"/>
            <a:ext cx="8229600" cy="85725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A413F694-62DD-BE4F-B1D0-566129A77FF3}" type="datetime1">
              <a:rPr lang="zh-CN" altLang="en-US" smtClean="0"/>
              <a:t>2017/2/27</a:t>
            </a:fld>
            <a:endParaRPr lang="zh-CN" altLang="en-US"/>
          </a:p>
        </p:txBody>
      </p:sp>
      <p:sp>
        <p:nvSpPr>
          <p:cNvPr id="5" name="页脚占位符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zh-CN" altLang="en-US" smtClean="0"/>
              <a:t>巨人背后的专家</a:t>
            </a:r>
            <a:endParaRPr lang="zh-CN" altLang="en-US"/>
          </a:p>
        </p:txBody>
      </p:sp>
      <p:sp>
        <p:nvSpPr>
          <p:cNvPr id="6" name="灯片编号占位符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F1CE6EFB-A6C3-4E49-880A-544A18966166}"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ctr" defTabSz="914377" rtl="0" eaLnBrk="1" latinLnBrk="0" hangingPunct="1">
        <a:spcBef>
          <a:spcPct val="0"/>
        </a:spcBef>
        <a:buNone/>
        <a:defRPr sz="4400" kern="1200">
          <a:solidFill>
            <a:schemeClr val="tx1"/>
          </a:solidFill>
          <a:latin typeface="+mj-lt"/>
          <a:ea typeface="+mj-ea"/>
          <a:cs typeface="+mj-cs"/>
        </a:defRPr>
      </a:lvl1pPr>
    </p:titleStyle>
    <p:bodyStyle>
      <a:lvl1pPr marL="342891" indent="-342891" algn="l" defTabSz="914377"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32" indent="-285744" algn="l" defTabSz="914377"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971" indent="-228594" algn="l" defTabSz="914377"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160"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349"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537"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1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4.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16.xml.rels><?xml version="1.0" encoding="UTF-8" standalone="yes"?>
<Relationships xmlns="http://schemas.openxmlformats.org/package/2006/relationships"><Relationship Id="rId3" Type="http://schemas.openxmlformats.org/officeDocument/2006/relationships/diagramData" Target="../diagrams/data8.xml"/><Relationship Id="rId7" Type="http://schemas.microsoft.com/office/2007/relationships/diagramDrawing" Target="../diagrams/drawing8.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8.xml"/><Relationship Id="rId5" Type="http://schemas.openxmlformats.org/officeDocument/2006/relationships/diagramQuickStyle" Target="../diagrams/quickStyle8.xml"/><Relationship Id="rId4" Type="http://schemas.openxmlformats.org/officeDocument/2006/relationships/diagramLayout" Target="../diagrams/layout8.xml"/></Relationships>
</file>

<file path=ppt/slides/_rels/slide17.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diagramColors" Target="../diagrams/colors9.xml"/><Relationship Id="rId5" Type="http://schemas.openxmlformats.org/officeDocument/2006/relationships/diagramQuickStyle" Target="../diagrams/quickStyle9.xml"/><Relationship Id="rId10" Type="http://schemas.microsoft.com/office/2007/relationships/hdphoto" Target="../media/hdphoto2.wdp"/><Relationship Id="rId4" Type="http://schemas.openxmlformats.org/officeDocument/2006/relationships/diagramLayout" Target="../diagrams/layout9.xml"/><Relationship Id="rId9" Type="http://schemas.openxmlformats.org/officeDocument/2006/relationships/image" Target="../media/image18.png"/></Relationships>
</file>

<file path=ppt/slides/_rels/slide18.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2.png"/><Relationship Id="rId7" Type="http://schemas.openxmlformats.org/officeDocument/2006/relationships/image" Target="../media/image21.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package" Target="../embeddings/Microsoft_Visio___1.vsdx"/><Relationship Id="rId5" Type="http://schemas.openxmlformats.org/officeDocument/2006/relationships/image" Target="../media/image20.emf"/><Relationship Id="rId4" Type="http://schemas.openxmlformats.org/officeDocument/2006/relationships/package" Target="../embeddings/Microsoft_Visio___.vsdx"/></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29.png"/><Relationship Id="rId13" Type="http://schemas.openxmlformats.org/officeDocument/2006/relationships/image" Target="../media/image34.pn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7.pn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png"/><Relationship Id="rId9"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35.png"/><Relationship Id="rId2" Type="http://schemas.openxmlformats.org/officeDocument/2006/relationships/diagramData" Target="../diagrams/data10.xml"/><Relationship Id="rId1" Type="http://schemas.openxmlformats.org/officeDocument/2006/relationships/slideLayout" Target="../slideLayouts/slideLayout2.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1.xml"/><Relationship Id="rId2" Type="http://schemas.openxmlformats.org/officeDocument/2006/relationships/diagramData" Target="../diagrams/data11.xml"/><Relationship Id="rId1" Type="http://schemas.openxmlformats.org/officeDocument/2006/relationships/slideLayout" Target="../slideLayouts/slideLayout2.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44.png"/><Relationship Id="rId3" Type="http://schemas.openxmlformats.org/officeDocument/2006/relationships/image" Target="../media/image39.png"/><Relationship Id="rId7" Type="http://schemas.openxmlformats.org/officeDocument/2006/relationships/image" Target="../media/image43.png"/><Relationship Id="rId2" Type="http://schemas.openxmlformats.org/officeDocument/2006/relationships/image" Target="../media/image38.png"/><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9.tiff"/><Relationship Id="rId4" Type="http://schemas.openxmlformats.org/officeDocument/2006/relationships/image" Target="../media/image48.tiff"/></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6.png"/><Relationship Id="rId4" Type="http://schemas.microsoft.com/office/2007/relationships/hdphoto" Target="../media/hdphoto1.wdp"/></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Data" Target="../diagrams/data13.xml"/><Relationship Id="rId7" Type="http://schemas.microsoft.com/office/2007/relationships/diagramDrawing" Target="../diagrams/drawing1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3.xml"/><Relationship Id="rId5" Type="http://schemas.openxmlformats.org/officeDocument/2006/relationships/diagramQuickStyle" Target="../diagrams/quickStyle13.xml"/><Relationship Id="rId4" Type="http://schemas.openxmlformats.org/officeDocument/2006/relationships/diagramLayout" Target="../diagrams/layout13.xml"/></Relationships>
</file>

<file path=ppt/slides/_rels/slide32.xml.rels><?xml version="1.0" encoding="UTF-8" standalone="yes"?>
<Relationships xmlns="http://schemas.openxmlformats.org/package/2006/relationships"><Relationship Id="rId8" Type="http://schemas.microsoft.com/office/2007/relationships/diagramDrawing" Target="../diagrams/drawing14.xml"/><Relationship Id="rId3" Type="http://schemas.openxmlformats.org/officeDocument/2006/relationships/image" Target="../media/image50.png"/><Relationship Id="rId7" Type="http://schemas.openxmlformats.org/officeDocument/2006/relationships/diagramColors" Target="../diagrams/colors14.xml"/><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diagramQuickStyle" Target="../diagrams/quickStyle14.xml"/><Relationship Id="rId5" Type="http://schemas.openxmlformats.org/officeDocument/2006/relationships/diagramLayout" Target="../diagrams/layout14.xml"/><Relationship Id="rId4" Type="http://schemas.openxmlformats.org/officeDocument/2006/relationships/diagramData" Target="../diagrams/data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53.png"/><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jpeg"/><Relationship Id="rId1" Type="http://schemas.openxmlformats.org/officeDocument/2006/relationships/slideLayout" Target="../slideLayouts/slideLayout2.xml"/><Relationship Id="rId5" Type="http://schemas.openxmlformats.org/officeDocument/2006/relationships/image" Target="../media/image57.png"/><Relationship Id="rId4" Type="http://schemas.openxmlformats.org/officeDocument/2006/relationships/image" Target="../media/image56.png"/></Relationships>
</file>

<file path=ppt/slides/_rels/slide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diagramData" Target="../diagrams/data16.xml"/><Relationship Id="rId3" Type="http://schemas.openxmlformats.org/officeDocument/2006/relationships/diagramData" Target="../diagrams/data15.xml"/><Relationship Id="rId7" Type="http://schemas.microsoft.com/office/2007/relationships/diagramDrawing" Target="../diagrams/drawing15.xml"/><Relationship Id="rId12" Type="http://schemas.microsoft.com/office/2007/relationships/diagramDrawing" Target="../diagrams/drawing16.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diagramColors" Target="../diagrams/colors15.xml"/><Relationship Id="rId11" Type="http://schemas.openxmlformats.org/officeDocument/2006/relationships/diagramColors" Target="../diagrams/colors16.xml"/><Relationship Id="rId5" Type="http://schemas.openxmlformats.org/officeDocument/2006/relationships/diagramQuickStyle" Target="../diagrams/quickStyle15.xml"/><Relationship Id="rId10" Type="http://schemas.openxmlformats.org/officeDocument/2006/relationships/diagramQuickStyle" Target="../diagrams/quickStyle16.xml"/><Relationship Id="rId4" Type="http://schemas.openxmlformats.org/officeDocument/2006/relationships/diagramLayout" Target="../diagrams/layout15.xml"/><Relationship Id="rId9" Type="http://schemas.openxmlformats.org/officeDocument/2006/relationships/diagramLayout" Target="../diagrams/layout1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tags" Target="../tags/tag14.xml"/><Relationship Id="rId18" Type="http://schemas.openxmlformats.org/officeDocument/2006/relationships/tags" Target="../tags/tag19.xml"/><Relationship Id="rId3" Type="http://schemas.openxmlformats.org/officeDocument/2006/relationships/tags" Target="../tags/tag4.xml"/><Relationship Id="rId21" Type="http://schemas.openxmlformats.org/officeDocument/2006/relationships/tags" Target="../tags/tag22.xml"/><Relationship Id="rId7" Type="http://schemas.openxmlformats.org/officeDocument/2006/relationships/tags" Target="../tags/tag8.xml"/><Relationship Id="rId12" Type="http://schemas.openxmlformats.org/officeDocument/2006/relationships/tags" Target="../tags/tag13.xml"/><Relationship Id="rId17" Type="http://schemas.openxmlformats.org/officeDocument/2006/relationships/tags" Target="../tags/tag18.xml"/><Relationship Id="rId2" Type="http://schemas.openxmlformats.org/officeDocument/2006/relationships/tags" Target="../tags/tag3.xml"/><Relationship Id="rId16" Type="http://schemas.openxmlformats.org/officeDocument/2006/relationships/tags" Target="../tags/tag17.xml"/><Relationship Id="rId20" Type="http://schemas.openxmlformats.org/officeDocument/2006/relationships/tags" Target="../tags/tag21.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tags" Target="../tags/tag12.xml"/><Relationship Id="rId24" Type="http://schemas.openxmlformats.org/officeDocument/2006/relationships/image" Target="../media/image60.png"/><Relationship Id="rId5" Type="http://schemas.openxmlformats.org/officeDocument/2006/relationships/tags" Target="../tags/tag6.xml"/><Relationship Id="rId15" Type="http://schemas.openxmlformats.org/officeDocument/2006/relationships/tags" Target="../tags/tag16.xml"/><Relationship Id="rId23" Type="http://schemas.openxmlformats.org/officeDocument/2006/relationships/image" Target="../media/image59.png"/><Relationship Id="rId10" Type="http://schemas.openxmlformats.org/officeDocument/2006/relationships/tags" Target="../tags/tag11.xml"/><Relationship Id="rId19" Type="http://schemas.openxmlformats.org/officeDocument/2006/relationships/tags" Target="../tags/tag20.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tags" Target="../tags/tag15.xml"/><Relationship Id="rId22"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diagramLayout" Target="../diagrams/layout17.xml"/><Relationship Id="rId2" Type="http://schemas.openxmlformats.org/officeDocument/2006/relationships/diagramData" Target="../diagrams/data17.xml"/><Relationship Id="rId1" Type="http://schemas.openxmlformats.org/officeDocument/2006/relationships/slideLayout" Target="../slideLayouts/slideLayout2.xml"/><Relationship Id="rId6" Type="http://schemas.microsoft.com/office/2007/relationships/diagramDrawing" Target="../diagrams/drawing17.xml"/><Relationship Id="rId5" Type="http://schemas.openxmlformats.org/officeDocument/2006/relationships/diagramColors" Target="../diagrams/colors17.xml"/><Relationship Id="rId4" Type="http://schemas.openxmlformats.org/officeDocument/2006/relationships/diagramQuickStyle" Target="../diagrams/quickStyle17.xml"/></Relationships>
</file>

<file path=ppt/slides/_rels/slide42.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3.tiff"/><Relationship Id="rId4" Type="http://schemas.openxmlformats.org/officeDocument/2006/relationships/image" Target="../media/image62.tiff"/></Relationships>
</file>

<file path=ppt/slides/_rels/slide43.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4.jpeg"/><Relationship Id="rId1" Type="http://schemas.openxmlformats.org/officeDocument/2006/relationships/slideLayout" Target="../slideLayouts/slideLayout2.xml"/><Relationship Id="rId5" Type="http://schemas.openxmlformats.org/officeDocument/2006/relationships/image" Target="../media/image67.jpeg"/><Relationship Id="rId4" Type="http://schemas.openxmlformats.org/officeDocument/2006/relationships/image" Target="../media/image66.tiff"/></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hyperlink" Target="http://weibo.com/nsfocus"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hyperlink" Target="http://weibo.com/threatresponse" TargetMode="External"/><Relationship Id="rId5" Type="http://schemas.openxmlformats.org/officeDocument/2006/relationships/hyperlink" Target="http://blog.nsfocus.net" TargetMode="External"/><Relationship Id="rId4" Type="http://schemas.openxmlformats.org/officeDocument/2006/relationships/image" Target="../media/image68.png"/></Relationships>
</file>

<file path=ppt/slides/_rels/slide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1 封面.jpg"/>
          <p:cNvPicPr>
            <a:picLocks noChangeAspect="1"/>
          </p:cNvPicPr>
          <p:nvPr/>
        </p:nvPicPr>
        <p:blipFill>
          <a:blip r:embed="rId3" cstate="print"/>
          <a:stretch>
            <a:fillRect/>
          </a:stretch>
        </p:blipFill>
        <p:spPr>
          <a:xfrm>
            <a:off x="0" y="1333635"/>
            <a:ext cx="9144000" cy="3809865"/>
          </a:xfrm>
          <a:prstGeom prst="rect">
            <a:avLst/>
          </a:prstGeom>
        </p:spPr>
      </p:pic>
      <p:pic>
        <p:nvPicPr>
          <p:cNvPr id="6" name="图片 5" descr="三角.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67385" y="411510"/>
            <a:ext cx="900939" cy="864096"/>
          </a:xfrm>
          <a:prstGeom prst="rect">
            <a:avLst/>
          </a:prstGeom>
        </p:spPr>
      </p:pic>
      <p:sp>
        <p:nvSpPr>
          <p:cNvPr id="7" name="TextBox 6"/>
          <p:cNvSpPr txBox="1"/>
          <p:nvPr/>
        </p:nvSpPr>
        <p:spPr>
          <a:xfrm>
            <a:off x="2051720" y="2067694"/>
            <a:ext cx="6828117" cy="1077218"/>
          </a:xfrm>
          <a:prstGeom prst="rect">
            <a:avLst/>
          </a:prstGeom>
          <a:noFill/>
        </p:spPr>
        <p:txBody>
          <a:bodyPr wrap="square" rtlCol="0">
            <a:spAutoFit/>
          </a:bodyPr>
          <a:lstStyle/>
          <a:p>
            <a:pPr algn="r"/>
            <a:r>
              <a:rPr lang="zh-CN" altLang="en-US" sz="3200" dirty="0" smtClean="0">
                <a:solidFill>
                  <a:schemeClr val="tx1">
                    <a:lumMod val="65000"/>
                    <a:lumOff val="35000"/>
                  </a:schemeClr>
                </a:solidFill>
                <a:latin typeface="微软雅黑" pitchFamily="34" charset="-122"/>
                <a:ea typeface="微软雅黑" pitchFamily="34" charset="-122"/>
              </a:rPr>
              <a:t>绿盟科技安全</a:t>
            </a:r>
            <a:r>
              <a:rPr lang="zh-CN" altLang="en-US" sz="3200" dirty="0">
                <a:solidFill>
                  <a:schemeClr val="tx1">
                    <a:lumMod val="65000"/>
                    <a:lumOff val="35000"/>
                  </a:schemeClr>
                </a:solidFill>
                <a:latin typeface="微软雅黑" pitchFamily="34" charset="-122"/>
                <a:ea typeface="微软雅黑" pitchFamily="34" charset="-122"/>
              </a:rPr>
              <a:t>态势</a:t>
            </a:r>
            <a:r>
              <a:rPr lang="zh-CN" altLang="en-US" sz="3200" dirty="0" smtClean="0">
                <a:solidFill>
                  <a:schemeClr val="tx1">
                    <a:lumMod val="65000"/>
                    <a:lumOff val="35000"/>
                  </a:schemeClr>
                </a:solidFill>
                <a:latin typeface="微软雅黑" pitchFamily="34" charset="-122"/>
                <a:ea typeface="微软雅黑" pitchFamily="34" charset="-122"/>
              </a:rPr>
              <a:t>感知</a:t>
            </a:r>
          </a:p>
          <a:p>
            <a:pPr algn="r"/>
            <a:r>
              <a:rPr lang="zh-CN" altLang="en-US" sz="3200" dirty="0" smtClean="0">
                <a:solidFill>
                  <a:schemeClr val="tx1">
                    <a:lumMod val="65000"/>
                    <a:lumOff val="35000"/>
                  </a:schemeClr>
                </a:solidFill>
                <a:latin typeface="微软雅黑" pitchFamily="34" charset="-122"/>
                <a:ea typeface="微软雅黑" pitchFamily="34" charset="-122"/>
              </a:rPr>
              <a:t>解决方案交流</a:t>
            </a:r>
            <a:endParaRPr lang="zh-CN" altLang="en-US" sz="3200" dirty="0">
              <a:solidFill>
                <a:schemeClr val="tx1">
                  <a:lumMod val="65000"/>
                  <a:lumOff val="35000"/>
                </a:schemeClr>
              </a:solidFill>
              <a:latin typeface="微软雅黑" pitchFamily="34" charset="-122"/>
              <a:ea typeface="微软雅黑" pitchFamily="34" charset="-122"/>
            </a:endParaRPr>
          </a:p>
        </p:txBody>
      </p:sp>
      <p:sp>
        <p:nvSpPr>
          <p:cNvPr id="2" name="文本框 1"/>
          <p:cNvSpPr txBox="1"/>
          <p:nvPr/>
        </p:nvSpPr>
        <p:spPr>
          <a:xfrm>
            <a:off x="6660232" y="3642578"/>
            <a:ext cx="2232248" cy="369332"/>
          </a:xfrm>
          <a:prstGeom prst="rect">
            <a:avLst/>
          </a:prstGeom>
          <a:noFill/>
        </p:spPr>
        <p:txBody>
          <a:bodyPr wrap="square" rtlCol="0">
            <a:spAutoFit/>
          </a:bodyPr>
          <a:lstStyle/>
          <a:p>
            <a:r>
              <a:rPr kumimoji="1" lang="zh-CN" altLang="en-US" dirty="0" smtClean="0">
                <a:latin typeface="Microsoft YaHei" charset="0"/>
                <a:ea typeface="Microsoft YaHei" charset="0"/>
                <a:cs typeface="Microsoft YaHei" charset="0"/>
              </a:rPr>
              <a:t>演讲人：绿盟科技</a:t>
            </a:r>
            <a:endParaRPr kumimoji="1" lang="zh-CN" altLang="en-US" dirty="0">
              <a:latin typeface="Microsoft YaHei" charset="0"/>
              <a:ea typeface="Microsoft YaHei" charset="0"/>
              <a:cs typeface="Microsoft YaHei" charset="0"/>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国家层面态势感知相关要求</a:t>
            </a:r>
            <a:endParaRPr lang="zh-CN" altLang="en-US" dirty="0"/>
          </a:p>
        </p:txBody>
      </p:sp>
      <p:sp>
        <p:nvSpPr>
          <p:cNvPr id="12" name="Line 15"/>
          <p:cNvSpPr>
            <a:spLocks noChangeShapeType="1"/>
          </p:cNvSpPr>
          <p:nvPr/>
        </p:nvSpPr>
        <p:spPr bwMode="auto">
          <a:xfrm>
            <a:off x="1010717" y="4716760"/>
            <a:ext cx="2976563" cy="0"/>
          </a:xfrm>
          <a:prstGeom prst="line">
            <a:avLst/>
          </a:prstGeom>
          <a:noFill/>
          <a:ln w="6350" cmpd="sng">
            <a:solidFill>
              <a:sysClr val="window" lastClr="FFFFFF"/>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800" b="0" i="0" u="none" strike="noStrike" kern="0" cap="none" spc="0" normalizeH="0" baseline="0" noProof="0" smtClean="0">
              <a:ln>
                <a:noFill/>
              </a:ln>
              <a:solidFill>
                <a:srgbClr val="FFFFFF"/>
              </a:solidFill>
              <a:effectLst/>
              <a:uLnTx/>
              <a:uFillTx/>
              <a:latin typeface="微软雅黑 Light" panose="020B0502040204020203" pitchFamily="34" charset="-122"/>
              <a:ea typeface="微软雅黑 Light" panose="020B0502040204020203" pitchFamily="34" charset="-122"/>
            </a:endParaRPr>
          </a:p>
        </p:txBody>
      </p:sp>
      <p:sp>
        <p:nvSpPr>
          <p:cNvPr id="16" name="Rectangle 19"/>
          <p:cNvSpPr>
            <a:spLocks noChangeArrowheads="1"/>
          </p:cNvSpPr>
          <p:nvPr/>
        </p:nvSpPr>
        <p:spPr bwMode="auto">
          <a:xfrm>
            <a:off x="1498080" y="4164311"/>
            <a:ext cx="6170264"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pPr>
            <a:r>
              <a:rPr lang="zh-CN" altLang="en-US" sz="1100" dirty="0" smtClean="0">
                <a:solidFill>
                  <a:srgbClr val="DA634F"/>
                </a:solidFill>
                <a:latin typeface="微软雅黑 Light" panose="020B0502040204020203" pitchFamily="34" charset="-122"/>
                <a:ea typeface="微软雅黑 Light" panose="020B0502040204020203" pitchFamily="34" charset="-122"/>
              </a:rPr>
              <a:t>工信部</a:t>
            </a:r>
            <a:r>
              <a:rPr lang="en-US" altLang="zh-CN" sz="1100" dirty="0">
                <a:solidFill>
                  <a:srgbClr val="DA634F"/>
                </a:solidFill>
                <a:latin typeface="微软雅黑 Light" panose="020B0502040204020203" pitchFamily="34" charset="-122"/>
                <a:ea typeface="微软雅黑 Light" panose="020B0502040204020203" pitchFamily="34" charset="-122"/>
              </a:rPr>
              <a:t>【2016】203</a:t>
            </a:r>
            <a:r>
              <a:rPr lang="zh-CN" altLang="en-US" sz="1100" dirty="0">
                <a:solidFill>
                  <a:srgbClr val="DA634F"/>
                </a:solidFill>
                <a:latin typeface="微软雅黑 Light" panose="020B0502040204020203" pitchFamily="34" charset="-122"/>
                <a:ea typeface="微软雅黑 Light" panose="020B0502040204020203" pitchFamily="34" charset="-122"/>
              </a:rPr>
              <a:t>号</a:t>
            </a:r>
          </a:p>
          <a:p>
            <a:pPr algn="just" fontAlgn="base">
              <a:lnSpc>
                <a:spcPct val="120000"/>
              </a:lnSpc>
              <a:spcBef>
                <a:spcPct val="0"/>
              </a:spcBef>
              <a:spcAft>
                <a:spcPct val="0"/>
              </a:spcAft>
            </a:pPr>
            <a:r>
              <a:rPr lang="en-US" altLang="zh-CN" sz="1100" dirty="0">
                <a:solidFill>
                  <a:srgbClr val="2B2D46"/>
                </a:solidFill>
                <a:latin typeface="微软雅黑 Light" panose="020B0502040204020203" pitchFamily="34" charset="-122"/>
                <a:ea typeface="微软雅黑 Light" panose="020B0502040204020203" pitchFamily="34" charset="-122"/>
              </a:rPr>
              <a:t>《</a:t>
            </a:r>
            <a:r>
              <a:rPr lang="zh-CN" altLang="en-US" sz="1100" dirty="0">
                <a:solidFill>
                  <a:srgbClr val="2B2D46"/>
                </a:solidFill>
                <a:latin typeface="微软雅黑 Light" panose="020B0502040204020203" pitchFamily="34" charset="-122"/>
                <a:ea typeface="微软雅黑 Light" panose="020B0502040204020203" pitchFamily="34" charset="-122"/>
              </a:rPr>
              <a:t>工业和信息化部关于开展</a:t>
            </a:r>
            <a:r>
              <a:rPr lang="en-US" altLang="zh-CN" sz="1100" dirty="0">
                <a:solidFill>
                  <a:srgbClr val="2B2D46"/>
                </a:solidFill>
                <a:latin typeface="微软雅黑 Light" panose="020B0502040204020203" pitchFamily="34" charset="-122"/>
                <a:ea typeface="微软雅黑 Light" panose="020B0502040204020203" pitchFamily="34" charset="-122"/>
              </a:rPr>
              <a:t>2016</a:t>
            </a:r>
            <a:r>
              <a:rPr lang="zh-CN" altLang="en-US" sz="1100" dirty="0">
                <a:solidFill>
                  <a:srgbClr val="2B2D46"/>
                </a:solidFill>
                <a:latin typeface="微软雅黑 Light" panose="020B0502040204020203" pitchFamily="34" charset="-122"/>
                <a:ea typeface="微软雅黑 Light" panose="020B0502040204020203" pitchFamily="34" charset="-122"/>
              </a:rPr>
              <a:t>年电信和互联网行业网络安全试点示范工作的通知</a:t>
            </a:r>
            <a:r>
              <a:rPr lang="en-US" altLang="zh-CN" sz="1100" dirty="0">
                <a:solidFill>
                  <a:srgbClr val="2B2D46"/>
                </a:solidFill>
                <a:latin typeface="微软雅黑 Light" panose="020B0502040204020203" pitchFamily="34" charset="-122"/>
                <a:ea typeface="微软雅黑 Light" panose="020B0502040204020203" pitchFamily="34" charset="-122"/>
              </a:rPr>
              <a:t>》</a:t>
            </a:r>
            <a:r>
              <a:rPr lang="zh-CN" altLang="en-US" sz="1100" dirty="0">
                <a:solidFill>
                  <a:srgbClr val="2B2D46"/>
                </a:solidFill>
                <a:latin typeface="微软雅黑 Light" panose="020B0502040204020203" pitchFamily="34" charset="-122"/>
                <a:ea typeface="微软雅黑 Light" panose="020B0502040204020203" pitchFamily="34" charset="-122"/>
              </a:rPr>
              <a:t>，主要领域包含了（一）</a:t>
            </a:r>
            <a:r>
              <a:rPr lang="zh-CN" altLang="en-US" sz="1100" u="sng" dirty="0">
                <a:solidFill>
                  <a:srgbClr val="2B2D46"/>
                </a:solidFill>
                <a:uFill>
                  <a:solidFill>
                    <a:srgbClr val="FF0000"/>
                  </a:solidFill>
                </a:uFill>
                <a:latin typeface="微软雅黑 Light" panose="020B0502040204020203" pitchFamily="34" charset="-122"/>
                <a:ea typeface="微软雅黑 Light" panose="020B0502040204020203" pitchFamily="34" charset="-122"/>
              </a:rPr>
              <a:t>网络安全威胁监测预警、态势感知与技术处置领域</a:t>
            </a:r>
            <a:r>
              <a:rPr lang="zh-CN" altLang="en-US" sz="1100" dirty="0">
                <a:solidFill>
                  <a:srgbClr val="2B2D46"/>
                </a:solidFill>
                <a:latin typeface="微软雅黑 Light" panose="020B0502040204020203" pitchFamily="34" charset="-122"/>
                <a:ea typeface="微软雅黑 Light" panose="020B0502040204020203" pitchFamily="34" charset="-122"/>
              </a:rPr>
              <a:t>。</a:t>
            </a:r>
          </a:p>
        </p:txBody>
      </p:sp>
      <p:grpSp>
        <p:nvGrpSpPr>
          <p:cNvPr id="24" name="组合 23"/>
          <p:cNvGrpSpPr/>
          <p:nvPr/>
        </p:nvGrpSpPr>
        <p:grpSpPr>
          <a:xfrm>
            <a:off x="971600" y="4157353"/>
            <a:ext cx="462406" cy="463462"/>
            <a:chOff x="748284" y="4061806"/>
            <a:chExt cx="462406" cy="463462"/>
          </a:xfrm>
        </p:grpSpPr>
        <p:sp>
          <p:nvSpPr>
            <p:cNvPr id="25" name="Oval 5"/>
            <p:cNvSpPr>
              <a:spLocks noChangeArrowheads="1"/>
            </p:cNvSpPr>
            <p:nvPr/>
          </p:nvSpPr>
          <p:spPr bwMode="auto">
            <a:xfrm>
              <a:off x="748284" y="4061806"/>
              <a:ext cx="462406" cy="463462"/>
            </a:xfrm>
            <a:prstGeom prst="ellipse">
              <a:avLst/>
            </a:prstGeom>
            <a:solidFill>
              <a:srgbClr val="2C2E47"/>
            </a:solidFill>
            <a:ln w="9525" cap="flat" cmpd="sng" algn="ctr">
              <a:noFill/>
              <a:prstDash val="solid"/>
            </a:ln>
            <a:effectLst>
              <a:innerShdw blurRad="127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sp>
          <p:nvSpPr>
            <p:cNvPr id="26" name="Oval 5"/>
            <p:cNvSpPr>
              <a:spLocks noChangeArrowheads="1"/>
            </p:cNvSpPr>
            <p:nvPr/>
          </p:nvSpPr>
          <p:spPr bwMode="auto">
            <a:xfrm>
              <a:off x="782479" y="4098944"/>
              <a:ext cx="388300" cy="389188"/>
            </a:xfrm>
            <a:prstGeom prst="ellipse">
              <a:avLst/>
            </a:prstGeom>
            <a:solidFill>
              <a:srgbClr val="DA634F"/>
            </a:solidFill>
            <a:ln w="25400" cap="flat" cmpd="sng" algn="ctr">
              <a:noFill/>
              <a:prstDash val="solid"/>
            </a:ln>
            <a:effectLst>
              <a:outerShdw blurRad="152400" dist="50800" dir="2700000" algn="tl" rotWithShape="0">
                <a:prstClr val="black">
                  <a:alpha val="30000"/>
                </a:prstClr>
              </a:outerShdw>
              <a:softEdge rad="0"/>
            </a:effectLst>
            <a:scene3d>
              <a:camera prst="orthographicFront"/>
              <a:lightRig rig="threePt" dir="t">
                <a:rot lat="0" lon="0" rev="0"/>
              </a:lightRig>
            </a:scene3d>
            <a:sp3d prstMaterial="softEdge">
              <a:bevelT w="146050" h="31750"/>
              <a:bevelB w="0" h="0"/>
              <a:extrusionClr>
                <a:sysClr val="window" lastClr="FFFFFF"/>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grpSp>
      <p:sp>
        <p:nvSpPr>
          <p:cNvPr id="11" name="Line 13"/>
          <p:cNvSpPr>
            <a:spLocks noChangeShapeType="1"/>
          </p:cNvSpPr>
          <p:nvPr/>
        </p:nvSpPr>
        <p:spPr bwMode="auto">
          <a:xfrm>
            <a:off x="1010717" y="3851237"/>
            <a:ext cx="2976563" cy="0"/>
          </a:xfrm>
          <a:prstGeom prst="line">
            <a:avLst/>
          </a:prstGeom>
          <a:noFill/>
          <a:ln w="6350" cmpd="sng">
            <a:solidFill>
              <a:sysClr val="window" lastClr="FFFFFF"/>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800" b="0" i="0" u="none" strike="noStrike" kern="0" cap="none" spc="0" normalizeH="0" baseline="0" noProof="0" smtClean="0">
              <a:ln>
                <a:noFill/>
              </a:ln>
              <a:solidFill>
                <a:srgbClr val="FFFFFF"/>
              </a:solidFill>
              <a:effectLst/>
              <a:uLnTx/>
              <a:uFillTx/>
              <a:latin typeface="微软雅黑 Light" panose="020B0502040204020203" pitchFamily="34" charset="-122"/>
              <a:ea typeface="微软雅黑 Light" panose="020B0502040204020203" pitchFamily="34" charset="-122"/>
            </a:endParaRPr>
          </a:p>
        </p:txBody>
      </p:sp>
      <p:grpSp>
        <p:nvGrpSpPr>
          <p:cNvPr id="62" name="组合 61"/>
          <p:cNvGrpSpPr/>
          <p:nvPr/>
        </p:nvGrpSpPr>
        <p:grpSpPr>
          <a:xfrm>
            <a:off x="971600" y="3336438"/>
            <a:ext cx="6696744" cy="819488"/>
            <a:chOff x="971600" y="3291830"/>
            <a:chExt cx="6696744" cy="819488"/>
          </a:xfrm>
        </p:grpSpPr>
        <p:sp>
          <p:nvSpPr>
            <p:cNvPr id="15" name="Rectangle 18"/>
            <p:cNvSpPr>
              <a:spLocks noChangeArrowheads="1"/>
            </p:cNvSpPr>
            <p:nvPr/>
          </p:nvSpPr>
          <p:spPr bwMode="auto">
            <a:xfrm>
              <a:off x="1498080" y="3298788"/>
              <a:ext cx="6170264" cy="812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pPr>
              <a:r>
                <a:rPr lang="zh-CN" altLang="zh-CN" sz="1100" dirty="0" smtClean="0">
                  <a:solidFill>
                    <a:srgbClr val="F7BA3B"/>
                  </a:solidFill>
                  <a:latin typeface="微软雅黑 Light" panose="020B0502040204020203" pitchFamily="34" charset="-122"/>
                  <a:ea typeface="微软雅黑 Light" panose="020B0502040204020203" pitchFamily="34" charset="-122"/>
                </a:rPr>
                <a:t>工</a:t>
              </a:r>
              <a:r>
                <a:rPr lang="zh-CN" altLang="zh-CN" sz="1100" dirty="0">
                  <a:solidFill>
                    <a:srgbClr val="F7BA3B"/>
                  </a:solidFill>
                  <a:latin typeface="微软雅黑 Light" panose="020B0502040204020203" pitchFamily="34" charset="-122"/>
                  <a:ea typeface="微软雅黑 Light" panose="020B0502040204020203" pitchFamily="34" charset="-122"/>
                </a:rPr>
                <a:t>信部保〔</a:t>
              </a:r>
              <a:r>
                <a:rPr lang="en-US" altLang="zh-CN" sz="1100" dirty="0">
                  <a:solidFill>
                    <a:srgbClr val="F7BA3B"/>
                  </a:solidFill>
                  <a:latin typeface="微软雅黑 Light" panose="020B0502040204020203" pitchFamily="34" charset="-122"/>
                  <a:ea typeface="微软雅黑 Light" panose="020B0502040204020203" pitchFamily="34" charset="-122"/>
                </a:rPr>
                <a:t>2014</a:t>
              </a:r>
              <a:r>
                <a:rPr lang="zh-CN" altLang="zh-CN" sz="1100" dirty="0">
                  <a:solidFill>
                    <a:srgbClr val="F7BA3B"/>
                  </a:solidFill>
                  <a:latin typeface="微软雅黑 Light" panose="020B0502040204020203" pitchFamily="34" charset="-122"/>
                  <a:ea typeface="微软雅黑 Light" panose="020B0502040204020203" pitchFamily="34" charset="-122"/>
                </a:rPr>
                <a:t>〕</a:t>
              </a:r>
              <a:r>
                <a:rPr lang="en-US" altLang="zh-CN" sz="1100" dirty="0">
                  <a:solidFill>
                    <a:srgbClr val="F7BA3B"/>
                  </a:solidFill>
                  <a:latin typeface="微软雅黑 Light" panose="020B0502040204020203" pitchFamily="34" charset="-122"/>
                  <a:ea typeface="微软雅黑 Light" panose="020B0502040204020203" pitchFamily="34" charset="-122"/>
                </a:rPr>
                <a:t>368</a:t>
              </a:r>
              <a:r>
                <a:rPr lang="zh-CN" altLang="zh-CN" sz="1100" dirty="0" smtClean="0">
                  <a:solidFill>
                    <a:srgbClr val="F7BA3B"/>
                  </a:solidFill>
                  <a:latin typeface="微软雅黑 Light" panose="020B0502040204020203" pitchFamily="34" charset="-122"/>
                  <a:ea typeface="微软雅黑 Light" panose="020B0502040204020203" pitchFamily="34" charset="-122"/>
                </a:rPr>
                <a:t>号</a:t>
              </a:r>
              <a:r>
                <a:rPr lang="zh-CN" altLang="en-US" sz="1100" dirty="0" smtClean="0">
                  <a:solidFill>
                    <a:srgbClr val="F7BA3B"/>
                  </a:solidFill>
                  <a:latin typeface="微软雅黑 Light" panose="020B0502040204020203" pitchFamily="34" charset="-122"/>
                  <a:ea typeface="微软雅黑 Light" panose="020B0502040204020203" pitchFamily="34" charset="-122"/>
                </a:rPr>
                <a:t>文</a:t>
              </a:r>
              <a:endParaRPr lang="zh-CN" altLang="en-US" sz="1100" dirty="0">
                <a:solidFill>
                  <a:srgbClr val="F7BA3B"/>
                </a:solidFill>
                <a:latin typeface="微软雅黑 Light" panose="020B0502040204020203" pitchFamily="34" charset="-122"/>
                <a:ea typeface="微软雅黑 Light" panose="020B0502040204020203" pitchFamily="34" charset="-122"/>
              </a:endParaRPr>
            </a:p>
            <a:p>
              <a:pPr algn="just" fontAlgn="base">
                <a:lnSpc>
                  <a:spcPct val="120000"/>
                </a:lnSpc>
                <a:spcBef>
                  <a:spcPct val="0"/>
                </a:spcBef>
                <a:spcAft>
                  <a:spcPct val="0"/>
                </a:spcAft>
                <a:buFont typeface="Arial" pitchFamily="34" charset="0"/>
                <a:buNone/>
              </a:pPr>
              <a:r>
                <a:rPr lang="zh-CN" altLang="zh-CN" sz="1100" dirty="0">
                  <a:solidFill>
                    <a:srgbClr val="2B2D46"/>
                  </a:solidFill>
                  <a:latin typeface="微软雅黑 Light" panose="020B0502040204020203" pitchFamily="34" charset="-122"/>
                  <a:ea typeface="微软雅黑 Light" panose="020B0502040204020203" pitchFamily="34" charset="-122"/>
                </a:rPr>
                <a:t>“深入开展</a:t>
              </a:r>
              <a:r>
                <a:rPr lang="zh-CN" altLang="zh-CN" sz="1100" u="sng" dirty="0">
                  <a:solidFill>
                    <a:srgbClr val="2B2D46"/>
                  </a:solidFill>
                  <a:uFill>
                    <a:solidFill>
                      <a:srgbClr val="FF0000"/>
                    </a:solidFill>
                  </a:uFill>
                  <a:latin typeface="微软雅黑 Light" panose="020B0502040204020203" pitchFamily="34" charset="-122"/>
                  <a:ea typeface="微软雅黑 Light" panose="020B0502040204020203" pitchFamily="34" charset="-122"/>
                </a:rPr>
                <a:t>网络安全监测预警、漏洞挖掘、恶意代码分析、检测评估和溯源取证技术研究，加强高级可持续攻击应对技术研究</a:t>
              </a:r>
              <a:r>
                <a:rPr lang="zh-CN" altLang="zh-CN" sz="1100" dirty="0">
                  <a:solidFill>
                    <a:srgbClr val="2B2D46"/>
                  </a:solidFill>
                  <a:latin typeface="微软雅黑 Light" panose="020B0502040204020203" pitchFamily="34" charset="-122"/>
                  <a:ea typeface="微软雅黑 Light" panose="020B0502040204020203" pitchFamily="34" charset="-122"/>
                </a:rPr>
                <a:t>。</a:t>
              </a:r>
              <a:r>
                <a:rPr lang="zh-CN" altLang="zh-CN" sz="1100" dirty="0">
                  <a:solidFill>
                    <a:srgbClr val="2B2D46"/>
                  </a:solidFill>
                  <a:uFill>
                    <a:solidFill>
                      <a:srgbClr val="FF0000"/>
                    </a:solidFill>
                  </a:uFill>
                  <a:latin typeface="微软雅黑 Light" panose="020B0502040204020203" pitchFamily="34" charset="-122"/>
                  <a:ea typeface="微软雅黑 Light" panose="020B0502040204020203" pitchFamily="34" charset="-122"/>
                </a:rPr>
                <a:t>建立和完善入侵检测与防御等网络安全防护技术手段。</a:t>
              </a:r>
              <a:r>
                <a:rPr lang="zh-CN" altLang="zh-CN" sz="1100" u="sng" dirty="0">
                  <a:solidFill>
                    <a:srgbClr val="2B2D46"/>
                  </a:solidFill>
                  <a:uFill>
                    <a:solidFill>
                      <a:srgbClr val="FF0000"/>
                    </a:solidFill>
                  </a:uFill>
                  <a:latin typeface="微软雅黑 Light" panose="020B0502040204020203" pitchFamily="34" charset="-122"/>
                  <a:ea typeface="微软雅黑 Light" panose="020B0502040204020203" pitchFamily="34" charset="-122"/>
                </a:rPr>
                <a:t>积极研究利用云计算、大数据等新技术提高网络安全监测预警能力。</a:t>
              </a:r>
              <a:r>
                <a:rPr lang="zh-CN" altLang="zh-CN" sz="1100" dirty="0">
                  <a:solidFill>
                    <a:srgbClr val="2B2D46"/>
                  </a:solidFill>
                  <a:latin typeface="微软雅黑 Light" panose="020B0502040204020203" pitchFamily="34" charset="-122"/>
                  <a:ea typeface="微软雅黑 Light" panose="020B0502040204020203" pitchFamily="34" charset="-122"/>
                </a:rPr>
                <a:t>”</a:t>
              </a:r>
              <a:endParaRPr lang="zh-CN" altLang="en-US" sz="1100" dirty="0">
                <a:solidFill>
                  <a:srgbClr val="2B2D46"/>
                </a:solidFill>
                <a:latin typeface="微软雅黑 Light" panose="020B0502040204020203" pitchFamily="34" charset="-122"/>
                <a:ea typeface="微软雅黑 Light" panose="020B0502040204020203" pitchFamily="34" charset="-122"/>
              </a:endParaRPr>
            </a:p>
          </p:txBody>
        </p:sp>
        <p:grpSp>
          <p:nvGrpSpPr>
            <p:cNvPr id="21" name="组合 20"/>
            <p:cNvGrpSpPr/>
            <p:nvPr/>
          </p:nvGrpSpPr>
          <p:grpSpPr>
            <a:xfrm>
              <a:off x="971600" y="3291830"/>
              <a:ext cx="462406" cy="463462"/>
              <a:chOff x="748284" y="3134706"/>
              <a:chExt cx="462406" cy="463462"/>
            </a:xfrm>
          </p:grpSpPr>
          <p:sp>
            <p:nvSpPr>
              <p:cNvPr id="22" name="Oval 5"/>
              <p:cNvSpPr>
                <a:spLocks noChangeArrowheads="1"/>
              </p:cNvSpPr>
              <p:nvPr/>
            </p:nvSpPr>
            <p:spPr bwMode="auto">
              <a:xfrm>
                <a:off x="748284" y="3134706"/>
                <a:ext cx="462406" cy="463462"/>
              </a:xfrm>
              <a:prstGeom prst="ellipse">
                <a:avLst/>
              </a:prstGeom>
              <a:solidFill>
                <a:srgbClr val="2C2E47"/>
              </a:solidFill>
              <a:ln w="9525" cap="flat" cmpd="sng" algn="ctr">
                <a:noFill/>
                <a:prstDash val="solid"/>
              </a:ln>
              <a:effectLst>
                <a:innerShdw blurRad="127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sp>
            <p:nvSpPr>
              <p:cNvPr id="23" name="Oval 5"/>
              <p:cNvSpPr>
                <a:spLocks noChangeArrowheads="1"/>
              </p:cNvSpPr>
              <p:nvPr/>
            </p:nvSpPr>
            <p:spPr bwMode="auto">
              <a:xfrm>
                <a:off x="782479" y="3171844"/>
                <a:ext cx="388300" cy="389188"/>
              </a:xfrm>
              <a:prstGeom prst="ellipse">
                <a:avLst/>
              </a:prstGeom>
              <a:solidFill>
                <a:srgbClr val="F7BA3B"/>
              </a:solidFill>
              <a:ln w="25400" cap="flat" cmpd="sng" algn="ctr">
                <a:noFill/>
                <a:prstDash val="solid"/>
              </a:ln>
              <a:effectLst>
                <a:outerShdw blurRad="152400" dist="50800" dir="2700000" algn="tl" rotWithShape="0">
                  <a:prstClr val="black">
                    <a:alpha val="30000"/>
                  </a:prstClr>
                </a:outerShdw>
                <a:softEdge rad="0"/>
              </a:effectLst>
              <a:scene3d>
                <a:camera prst="orthographicFront"/>
                <a:lightRig rig="threePt" dir="t">
                  <a:rot lat="0" lon="0" rev="0"/>
                </a:lightRig>
              </a:scene3d>
              <a:sp3d prstMaterial="softEdge">
                <a:bevelT w="146050" h="31750"/>
                <a:bevelB w="0" h="0"/>
                <a:extrusionClr>
                  <a:sysClr val="window" lastClr="FFFFFF"/>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grpSp>
      </p:grpSp>
      <p:grpSp>
        <p:nvGrpSpPr>
          <p:cNvPr id="4" name="组合 3"/>
          <p:cNvGrpSpPr/>
          <p:nvPr/>
        </p:nvGrpSpPr>
        <p:grpSpPr>
          <a:xfrm>
            <a:off x="971600" y="1995686"/>
            <a:ext cx="462406" cy="463462"/>
            <a:chOff x="748284" y="1290031"/>
            <a:chExt cx="462406" cy="463462"/>
          </a:xfrm>
        </p:grpSpPr>
        <p:sp>
          <p:nvSpPr>
            <p:cNvPr id="5" name="Oval 5"/>
            <p:cNvSpPr>
              <a:spLocks noChangeArrowheads="1"/>
            </p:cNvSpPr>
            <p:nvPr/>
          </p:nvSpPr>
          <p:spPr bwMode="auto">
            <a:xfrm>
              <a:off x="748284" y="1290031"/>
              <a:ext cx="462406" cy="463462"/>
            </a:xfrm>
            <a:prstGeom prst="ellipse">
              <a:avLst/>
            </a:prstGeom>
            <a:solidFill>
              <a:srgbClr val="2C2E47"/>
            </a:solidFill>
            <a:ln w="9525" cap="flat" cmpd="sng" algn="ctr">
              <a:noFill/>
              <a:prstDash val="solid"/>
            </a:ln>
            <a:effectLst>
              <a:innerShdw blurRad="127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sp>
          <p:nvSpPr>
            <p:cNvPr id="6" name="Oval 5"/>
            <p:cNvSpPr>
              <a:spLocks noChangeArrowheads="1"/>
            </p:cNvSpPr>
            <p:nvPr/>
          </p:nvSpPr>
          <p:spPr bwMode="auto">
            <a:xfrm>
              <a:off x="782479" y="1327169"/>
              <a:ext cx="388300" cy="389188"/>
            </a:xfrm>
            <a:prstGeom prst="ellipse">
              <a:avLst/>
            </a:prstGeom>
            <a:solidFill>
              <a:srgbClr val="2FB6A8"/>
            </a:solidFill>
            <a:ln w="25400" cap="flat" cmpd="sng" algn="ctr">
              <a:noFill/>
              <a:prstDash val="solid"/>
            </a:ln>
            <a:effectLst>
              <a:outerShdw blurRad="152400" dist="50800" dir="2700000" algn="tl" rotWithShape="0">
                <a:prstClr val="black">
                  <a:alpha val="30000"/>
                </a:prstClr>
              </a:outerShdw>
              <a:softEdge rad="0"/>
            </a:effectLst>
            <a:scene3d>
              <a:camera prst="orthographicFront"/>
              <a:lightRig rig="threePt" dir="t">
                <a:rot lat="0" lon="0" rev="0"/>
              </a:lightRig>
            </a:scene3d>
            <a:sp3d prstMaterial="softEdge">
              <a:bevelT w="146050" h="31750"/>
              <a:bevelB w="0" h="0"/>
              <a:extrusionClr>
                <a:sysClr val="window" lastClr="FFFFFF"/>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grpSp>
      <p:sp>
        <p:nvSpPr>
          <p:cNvPr id="9" name="Line 9"/>
          <p:cNvSpPr>
            <a:spLocks noChangeShapeType="1"/>
          </p:cNvSpPr>
          <p:nvPr/>
        </p:nvSpPr>
        <p:spPr bwMode="auto">
          <a:xfrm>
            <a:off x="1010717" y="2550330"/>
            <a:ext cx="2976563" cy="0"/>
          </a:xfrm>
          <a:prstGeom prst="line">
            <a:avLst/>
          </a:prstGeom>
          <a:noFill/>
          <a:ln w="6350" cmpd="sng">
            <a:solidFill>
              <a:sysClr val="window" lastClr="FFFFFF"/>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800" b="0" i="0" u="none" strike="noStrike" kern="0" cap="none" spc="0" normalizeH="0" baseline="0" noProof="0" smtClean="0">
              <a:ln>
                <a:noFill/>
              </a:ln>
              <a:solidFill>
                <a:srgbClr val="FFFFFF"/>
              </a:solidFill>
              <a:effectLst/>
              <a:uLnTx/>
              <a:uFillTx/>
              <a:latin typeface="微软雅黑 Light" panose="020B0502040204020203" pitchFamily="34" charset="-122"/>
              <a:ea typeface="微软雅黑 Light" panose="020B0502040204020203" pitchFamily="34" charset="-122"/>
            </a:endParaRPr>
          </a:p>
        </p:txBody>
      </p:sp>
      <p:sp>
        <p:nvSpPr>
          <p:cNvPr id="13" name="Rectangle 16"/>
          <p:cNvSpPr>
            <a:spLocks noChangeArrowheads="1"/>
          </p:cNvSpPr>
          <p:nvPr/>
        </p:nvSpPr>
        <p:spPr bwMode="auto">
          <a:xfrm>
            <a:off x="1498080" y="2005819"/>
            <a:ext cx="6170264"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buFont typeface="Arial" pitchFamily="34" charset="0"/>
              <a:buNone/>
            </a:pPr>
            <a:r>
              <a:rPr lang="en-US" altLang="zh-CN" sz="1100" b="1" dirty="0" smtClean="0">
                <a:solidFill>
                  <a:srgbClr val="2FB6A8"/>
                </a:solidFill>
                <a:latin typeface="微软雅黑 Light" panose="020B0502040204020203" pitchFamily="34" charset="-122"/>
                <a:ea typeface="微软雅黑 Light" panose="020B0502040204020203" pitchFamily="34" charset="-122"/>
              </a:rPr>
              <a:t>《</a:t>
            </a:r>
            <a:r>
              <a:rPr lang="zh-CN" altLang="en-US" sz="1100" b="1" dirty="0" smtClean="0">
                <a:solidFill>
                  <a:srgbClr val="2FB6A8"/>
                </a:solidFill>
                <a:latin typeface="微软雅黑 Light" panose="020B0502040204020203" pitchFamily="34" charset="-122"/>
                <a:ea typeface="微软雅黑 Light" panose="020B0502040204020203" pitchFamily="34" charset="-122"/>
              </a:rPr>
              <a:t>中华人民共和国网络安全法（草案）</a:t>
            </a:r>
            <a:r>
              <a:rPr lang="en-US" altLang="zh-CN" sz="1100" b="1" dirty="0" smtClean="0">
                <a:solidFill>
                  <a:srgbClr val="2FB6A8"/>
                </a:solidFill>
                <a:latin typeface="微软雅黑 Light" panose="020B0502040204020203" pitchFamily="34" charset="-122"/>
                <a:ea typeface="微软雅黑 Light" panose="020B0502040204020203" pitchFamily="34" charset="-122"/>
              </a:rPr>
              <a:t>》</a:t>
            </a:r>
            <a:endParaRPr lang="zh-CN" altLang="en-US" sz="1100" b="1" dirty="0">
              <a:solidFill>
                <a:srgbClr val="2FB6A8"/>
              </a:solidFill>
              <a:latin typeface="微软雅黑 Light" panose="020B0502040204020203" pitchFamily="34" charset="-122"/>
              <a:ea typeface="微软雅黑 Light" panose="020B0502040204020203" pitchFamily="34" charset="-122"/>
            </a:endParaRPr>
          </a:p>
          <a:p>
            <a:pPr algn="just" fontAlgn="base">
              <a:lnSpc>
                <a:spcPct val="120000"/>
              </a:lnSpc>
              <a:spcBef>
                <a:spcPct val="0"/>
              </a:spcBef>
              <a:spcAft>
                <a:spcPct val="0"/>
              </a:spcAft>
              <a:buFont typeface="Arial" pitchFamily="34" charset="0"/>
              <a:buNone/>
            </a:pPr>
            <a:r>
              <a:rPr lang="zh-CN" altLang="en-US" sz="1100" dirty="0" smtClean="0">
                <a:solidFill>
                  <a:srgbClr val="2B2D46"/>
                </a:solidFill>
                <a:latin typeface="微软雅黑 Light" panose="020B0502040204020203" pitchFamily="34" charset="-122"/>
                <a:ea typeface="微软雅黑 Light" panose="020B0502040204020203" pitchFamily="34" charset="-122"/>
              </a:rPr>
              <a:t>第四十五条，</a:t>
            </a:r>
            <a:r>
              <a:rPr lang="zh-CN" altLang="en-US" sz="1100" dirty="0">
                <a:solidFill>
                  <a:srgbClr val="2B2D46"/>
                </a:solidFill>
                <a:latin typeface="微软雅黑 Light" panose="020B0502040204020203" pitchFamily="34" charset="-122"/>
                <a:ea typeface="微软雅黑 Light" panose="020B0502040204020203" pitchFamily="34" charset="-122"/>
              </a:rPr>
              <a:t>负责关键信息基础设施安全保护工作的部门，应当建立健全本行业、本领域的</a:t>
            </a:r>
            <a:r>
              <a:rPr lang="zh-CN" altLang="en-US" sz="1100" u="sng" dirty="0">
                <a:solidFill>
                  <a:srgbClr val="2B2D46"/>
                </a:solidFill>
                <a:uFill>
                  <a:solidFill>
                    <a:srgbClr val="FF0000"/>
                  </a:solidFill>
                </a:uFill>
                <a:latin typeface="微软雅黑 Light" panose="020B0502040204020203" pitchFamily="34" charset="-122"/>
                <a:ea typeface="微软雅黑 Light" panose="020B0502040204020203" pitchFamily="34" charset="-122"/>
              </a:rPr>
              <a:t>网络安全监测预警和信息通报制度，并按照规定报送网络安全监测预警信息。</a:t>
            </a:r>
          </a:p>
        </p:txBody>
      </p:sp>
      <p:sp>
        <p:nvSpPr>
          <p:cNvPr id="10" name="Line 11"/>
          <p:cNvSpPr>
            <a:spLocks noChangeShapeType="1"/>
          </p:cNvSpPr>
          <p:nvPr/>
        </p:nvSpPr>
        <p:spPr bwMode="auto">
          <a:xfrm>
            <a:off x="1010717" y="3297647"/>
            <a:ext cx="2976563" cy="0"/>
          </a:xfrm>
          <a:prstGeom prst="line">
            <a:avLst/>
          </a:prstGeom>
          <a:noFill/>
          <a:ln w="6350" cmpd="sng">
            <a:solidFill>
              <a:sysClr val="window" lastClr="FFFFFF"/>
            </a:solidFill>
            <a:round/>
            <a:headEnd/>
            <a:tailEnd/>
          </a:ln>
          <a:extLst>
            <a:ext uri="{909E8E84-426E-40DD-AFC4-6F175D3DCCD1}">
              <a14:hiddenFill xmlns:a14="http://schemas.microsoft.com/office/drawing/2010/main">
                <a:noFill/>
              </a14:hiddenFill>
            </a:ext>
          </a:extLst>
        </p:spPr>
        <p:txBody>
          <a:bodyPr/>
          <a:lstStyle/>
          <a:p>
            <a:pPr marL="0" marR="0" lvl="0" indent="0" defTabSz="914400" eaLnBrk="1" fontAlgn="base" latinLnBrk="0" hangingPunct="1">
              <a:lnSpc>
                <a:spcPct val="100000"/>
              </a:lnSpc>
              <a:spcBef>
                <a:spcPct val="0"/>
              </a:spcBef>
              <a:spcAft>
                <a:spcPct val="0"/>
              </a:spcAft>
              <a:buClrTx/>
              <a:buSzTx/>
              <a:buFont typeface="Arial" pitchFamily="34" charset="0"/>
              <a:buNone/>
              <a:tabLst/>
              <a:defRPr/>
            </a:pPr>
            <a:endParaRPr kumimoji="0" lang="zh-CN" altLang="en-US" sz="800" b="0" i="0" u="none" strike="noStrike" kern="0" cap="none" spc="0" normalizeH="0" baseline="0" noProof="0" smtClean="0">
              <a:ln>
                <a:noFill/>
              </a:ln>
              <a:solidFill>
                <a:srgbClr val="FFFFFF"/>
              </a:solidFill>
              <a:effectLst/>
              <a:uLnTx/>
              <a:uFillTx/>
              <a:latin typeface="微软雅黑 Light" panose="020B0502040204020203" pitchFamily="34" charset="-122"/>
              <a:ea typeface="微软雅黑 Light" panose="020B0502040204020203" pitchFamily="34" charset="-122"/>
            </a:endParaRPr>
          </a:p>
        </p:txBody>
      </p:sp>
      <p:sp>
        <p:nvSpPr>
          <p:cNvPr id="14" name="Rectangle 17"/>
          <p:cNvSpPr>
            <a:spLocks noChangeArrowheads="1"/>
          </p:cNvSpPr>
          <p:nvPr/>
        </p:nvSpPr>
        <p:spPr bwMode="auto">
          <a:xfrm>
            <a:off x="1498080" y="2643758"/>
            <a:ext cx="6170264" cy="60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pPr>
            <a:r>
              <a:rPr lang="en-US" altLang="zh-CN" sz="1100" b="1" dirty="0" smtClean="0">
                <a:solidFill>
                  <a:srgbClr val="ADD072"/>
                </a:solidFill>
                <a:latin typeface="微软雅黑 Light" panose="020B0502040204020203" pitchFamily="34" charset="-122"/>
                <a:ea typeface="微软雅黑 Light" panose="020B0502040204020203" pitchFamily="34" charset="-122"/>
              </a:rPr>
              <a:t>2016.4.19 </a:t>
            </a:r>
            <a:r>
              <a:rPr lang="zh-CN" altLang="en-US" sz="1100" b="1" dirty="0" smtClean="0">
                <a:solidFill>
                  <a:srgbClr val="ADD072"/>
                </a:solidFill>
                <a:latin typeface="微软雅黑 Light" panose="020B0502040204020203" pitchFamily="34" charset="-122"/>
                <a:ea typeface="微软雅黑 Light" panose="020B0502040204020203" pitchFamily="34" charset="-122"/>
              </a:rPr>
              <a:t>网络安全和信息化工作座谈会</a:t>
            </a:r>
            <a:endParaRPr lang="zh-CN" altLang="en-US" sz="1100" b="1" dirty="0">
              <a:solidFill>
                <a:srgbClr val="ADD072"/>
              </a:solidFill>
              <a:latin typeface="微软雅黑 Light" panose="020B0502040204020203" pitchFamily="34" charset="-122"/>
              <a:ea typeface="微软雅黑 Light" panose="020B0502040204020203" pitchFamily="34" charset="-122"/>
            </a:endParaRPr>
          </a:p>
          <a:p>
            <a:pPr algn="just" fontAlgn="base">
              <a:lnSpc>
                <a:spcPct val="120000"/>
              </a:lnSpc>
              <a:spcBef>
                <a:spcPct val="0"/>
              </a:spcBef>
              <a:spcAft>
                <a:spcPct val="0"/>
              </a:spcAft>
            </a:pPr>
            <a:r>
              <a:rPr lang="zh-CN" altLang="zh-CN" sz="1100" dirty="0">
                <a:solidFill>
                  <a:srgbClr val="2B2D46"/>
                </a:solidFill>
                <a:latin typeface="微软雅黑 Light" panose="020B0502040204020203" pitchFamily="34" charset="-122"/>
                <a:ea typeface="微软雅黑 Light" panose="020B0502040204020203" pitchFamily="34" charset="-122"/>
              </a:rPr>
              <a:t>国家主席</a:t>
            </a:r>
            <a:r>
              <a:rPr lang="zh-CN" altLang="zh-CN" sz="1100" b="1" dirty="0">
                <a:solidFill>
                  <a:srgbClr val="2B2D46"/>
                </a:solidFill>
                <a:latin typeface="微软雅黑 Light" panose="020B0502040204020203" pitchFamily="34" charset="-122"/>
                <a:ea typeface="微软雅黑 Light" panose="020B0502040204020203" pitchFamily="34" charset="-122"/>
              </a:rPr>
              <a:t>习近平提出</a:t>
            </a:r>
            <a:r>
              <a:rPr lang="zh-CN" altLang="zh-CN" sz="1100" dirty="0">
                <a:solidFill>
                  <a:srgbClr val="2B2D46"/>
                </a:solidFill>
                <a:latin typeface="微软雅黑 Light" panose="020B0502040204020203" pitchFamily="34" charset="-122"/>
                <a:ea typeface="微软雅黑 Light" panose="020B0502040204020203" pitchFamily="34" charset="-122"/>
              </a:rPr>
              <a:t>“要树立正确的网络安全观，加快构建关键信息基础设施安全保障体系，</a:t>
            </a:r>
            <a:r>
              <a:rPr lang="zh-CN" altLang="zh-CN" sz="1100" u="sng" dirty="0">
                <a:solidFill>
                  <a:srgbClr val="2B2D46"/>
                </a:solidFill>
                <a:uFill>
                  <a:solidFill>
                    <a:srgbClr val="FF0000"/>
                  </a:solidFill>
                </a:uFill>
                <a:latin typeface="微软雅黑 Light" panose="020B0502040204020203" pitchFamily="34" charset="-122"/>
                <a:ea typeface="微软雅黑 Light" panose="020B0502040204020203" pitchFamily="34" charset="-122"/>
              </a:rPr>
              <a:t>全天候全方位感知网络安全态势，增强网络安全防御能力和威慑能力……”</a:t>
            </a:r>
            <a:endParaRPr lang="zh-CN" altLang="en-US" sz="1100" u="sng" dirty="0">
              <a:solidFill>
                <a:srgbClr val="2B2D46"/>
              </a:solidFill>
              <a:uFill>
                <a:solidFill>
                  <a:srgbClr val="FF0000"/>
                </a:solidFill>
              </a:uFill>
              <a:latin typeface="微软雅黑 Light" panose="020B0502040204020203" pitchFamily="34" charset="-122"/>
              <a:ea typeface="微软雅黑 Light" panose="020B0502040204020203" pitchFamily="34" charset="-122"/>
            </a:endParaRPr>
          </a:p>
        </p:txBody>
      </p:sp>
      <p:grpSp>
        <p:nvGrpSpPr>
          <p:cNvPr id="18" name="组合 17"/>
          <p:cNvGrpSpPr/>
          <p:nvPr/>
        </p:nvGrpSpPr>
        <p:grpSpPr>
          <a:xfrm>
            <a:off x="971600" y="2649500"/>
            <a:ext cx="462406" cy="463462"/>
            <a:chOff x="748284" y="2213956"/>
            <a:chExt cx="462406" cy="463462"/>
          </a:xfrm>
        </p:grpSpPr>
        <p:sp>
          <p:nvSpPr>
            <p:cNvPr id="19" name="Oval 5"/>
            <p:cNvSpPr>
              <a:spLocks noChangeArrowheads="1"/>
            </p:cNvSpPr>
            <p:nvPr/>
          </p:nvSpPr>
          <p:spPr bwMode="auto">
            <a:xfrm>
              <a:off x="748284" y="2213956"/>
              <a:ext cx="462406" cy="463462"/>
            </a:xfrm>
            <a:prstGeom prst="ellipse">
              <a:avLst/>
            </a:prstGeom>
            <a:solidFill>
              <a:srgbClr val="2C2E47"/>
            </a:solidFill>
            <a:ln w="9525" cap="flat" cmpd="sng" algn="ctr">
              <a:noFill/>
              <a:prstDash val="solid"/>
            </a:ln>
            <a:effectLst>
              <a:innerShdw blurRad="127000">
                <a:prstClr val="black">
                  <a:alpha val="50000"/>
                </a:prstClr>
              </a:inn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sp>
          <p:nvSpPr>
            <p:cNvPr id="20" name="Oval 5"/>
            <p:cNvSpPr>
              <a:spLocks noChangeArrowheads="1"/>
            </p:cNvSpPr>
            <p:nvPr/>
          </p:nvSpPr>
          <p:spPr bwMode="auto">
            <a:xfrm>
              <a:off x="782479" y="2251094"/>
              <a:ext cx="388300" cy="389188"/>
            </a:xfrm>
            <a:prstGeom prst="ellipse">
              <a:avLst/>
            </a:prstGeom>
            <a:solidFill>
              <a:srgbClr val="ADD072"/>
            </a:solidFill>
            <a:ln w="25400" cap="flat" cmpd="sng" algn="ctr">
              <a:noFill/>
              <a:prstDash val="solid"/>
            </a:ln>
            <a:effectLst>
              <a:outerShdw blurRad="152400" dist="50800" dir="2700000" algn="tl" rotWithShape="0">
                <a:prstClr val="black">
                  <a:alpha val="30000"/>
                </a:prstClr>
              </a:outerShdw>
              <a:softEdge rad="0"/>
            </a:effectLst>
            <a:scene3d>
              <a:camera prst="orthographicFront"/>
              <a:lightRig rig="threePt" dir="t">
                <a:rot lat="0" lon="0" rev="0"/>
              </a:lightRig>
            </a:scene3d>
            <a:sp3d prstMaterial="softEdge">
              <a:bevelT w="146050" h="31750"/>
              <a:bevelB w="0" h="0"/>
              <a:extrusionClr>
                <a:sysClr val="window" lastClr="FFFFFF"/>
              </a:extrusionClr>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4000" b="0" i="0" u="none" strike="noStrike" kern="0" cap="none" spc="0" normalizeH="0" baseline="0" noProof="0" smtClean="0">
                <a:ln>
                  <a:noFill/>
                </a:ln>
                <a:solidFill>
                  <a:prstClr val="white"/>
                </a:solidFill>
                <a:effectLst/>
                <a:uLnTx/>
                <a:uFillTx/>
                <a:latin typeface="微软雅黑 Light" panose="020B0502040204020203" pitchFamily="34" charset="-122"/>
                <a:ea typeface="微软雅黑 Light" panose="020B0502040204020203" pitchFamily="34" charset="-122"/>
              </a:endParaRPr>
            </a:p>
          </p:txBody>
        </p:sp>
      </p:grpSp>
      <p:sp>
        <p:nvSpPr>
          <p:cNvPr id="7" name="幻灯片编号占位符 6"/>
          <p:cNvSpPr>
            <a:spLocks noGrp="1"/>
          </p:cNvSpPr>
          <p:nvPr>
            <p:ph type="sldNum" sz="quarter" idx="12"/>
          </p:nvPr>
        </p:nvSpPr>
        <p:spPr/>
        <p:txBody>
          <a:bodyPr/>
          <a:lstStyle/>
          <a:p>
            <a:fld id="{F1CE6EFB-A6C3-4E49-880A-544A18966166}" type="slidenum">
              <a:rPr lang="zh-CN" altLang="en-US" smtClean="0"/>
              <a:pPr/>
              <a:t>9</a:t>
            </a:fld>
            <a:endParaRPr lang="zh-CN" altLang="en-US"/>
          </a:p>
        </p:txBody>
      </p:sp>
      <p:sp>
        <p:nvSpPr>
          <p:cNvPr id="48" name="Oval 5"/>
          <p:cNvSpPr>
            <a:spLocks noChangeArrowheads="1"/>
          </p:cNvSpPr>
          <p:nvPr/>
        </p:nvSpPr>
        <p:spPr bwMode="auto">
          <a:xfrm>
            <a:off x="966045" y="1275606"/>
            <a:ext cx="462406" cy="463462"/>
          </a:xfrm>
          <a:prstGeom prst="ellipse">
            <a:avLst/>
          </a:prstGeom>
          <a:solidFill>
            <a:schemeClr val="tx1"/>
          </a:solidFill>
          <a:ln w="25400" cap="flat" cmpd="sng" algn="ctr">
            <a:noFill/>
            <a:prstDash val="solid"/>
          </a:ln>
          <a:effectLst>
            <a:outerShdw blurRad="152400" dist="50800" dir="2700000" algn="tl" rotWithShape="0">
              <a:prstClr val="black">
                <a:alpha val="30000"/>
              </a:prstClr>
            </a:outerShdw>
            <a:softEdge rad="0"/>
          </a:effectLst>
          <a:scene3d>
            <a:camera prst="orthographicFront"/>
            <a:lightRig rig="threePt" dir="t">
              <a:rot lat="0" lon="0" rev="0"/>
            </a:lightRig>
          </a:scene3d>
          <a:sp3d prstMaterial="softEdge">
            <a:bevelT w="146050" h="31750"/>
            <a:bevelB w="0" h="0"/>
            <a:extrusionClr>
              <a:sysClr val="window" lastClr="FFFFFF"/>
            </a:extrusionClr>
          </a:sp3d>
        </p:spPr>
        <p:txBody>
          <a:bodyPr rtlCol="0" anchor="ctr"/>
          <a:lstStyle/>
          <a:p>
            <a:pPr algn="ctr"/>
            <a:endParaRPr lang="zh-CN" altLang="en-US" sz="4000" kern="0">
              <a:solidFill>
                <a:prstClr val="white"/>
              </a:solidFill>
              <a:latin typeface="微软雅黑 Light" panose="020B0502040204020203" pitchFamily="34" charset="-122"/>
              <a:ea typeface="微软雅黑 Light" panose="020B0502040204020203" pitchFamily="34" charset="-122"/>
            </a:endParaRPr>
          </a:p>
        </p:txBody>
      </p:sp>
      <p:sp>
        <p:nvSpPr>
          <p:cNvPr id="49" name="Oval 5"/>
          <p:cNvSpPr>
            <a:spLocks noChangeArrowheads="1"/>
          </p:cNvSpPr>
          <p:nvPr/>
        </p:nvSpPr>
        <p:spPr bwMode="auto">
          <a:xfrm>
            <a:off x="1000240" y="1312744"/>
            <a:ext cx="388300" cy="389188"/>
          </a:xfrm>
          <a:prstGeom prst="ellipse">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sz="4000" kern="0">
              <a:solidFill>
                <a:prstClr val="white"/>
              </a:solidFill>
              <a:latin typeface="微软雅黑 Light" panose="020B0502040204020203" pitchFamily="34" charset="-122"/>
              <a:ea typeface="微软雅黑 Light" panose="020B0502040204020203" pitchFamily="34" charset="-122"/>
            </a:endParaRPr>
          </a:p>
        </p:txBody>
      </p:sp>
      <p:sp>
        <p:nvSpPr>
          <p:cNvPr id="63" name="Rectangle 16"/>
          <p:cNvSpPr>
            <a:spLocks noChangeArrowheads="1"/>
          </p:cNvSpPr>
          <p:nvPr/>
        </p:nvSpPr>
        <p:spPr bwMode="auto">
          <a:xfrm>
            <a:off x="1479589" y="1258255"/>
            <a:ext cx="6170264" cy="627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lnSpc>
                <a:spcPct val="120000"/>
              </a:lnSpc>
              <a:spcBef>
                <a:spcPct val="0"/>
              </a:spcBef>
              <a:spcAft>
                <a:spcPct val="0"/>
              </a:spcAft>
            </a:pPr>
            <a:r>
              <a:rPr lang="en-US" altLang="zh-CN" sz="1200" b="1" dirty="0" smtClean="0">
                <a:solidFill>
                  <a:srgbClr val="7030A0"/>
                </a:solidFill>
                <a:latin typeface="微软雅黑 Light" panose="020B0502040204020203" pitchFamily="34" charset="-122"/>
                <a:ea typeface="微软雅黑 Light" panose="020B0502040204020203" pitchFamily="34" charset="-122"/>
              </a:rPr>
              <a:t>《</a:t>
            </a:r>
            <a:r>
              <a:rPr lang="zh-CN" altLang="en-US" sz="1200" b="1" dirty="0" smtClean="0">
                <a:solidFill>
                  <a:srgbClr val="7030A0"/>
                </a:solidFill>
              </a:rPr>
              <a:t>国家信息化发展战略纲要</a:t>
            </a:r>
            <a:r>
              <a:rPr lang="en-US" altLang="zh-CN" sz="1200" b="1" dirty="0" smtClean="0">
                <a:solidFill>
                  <a:srgbClr val="7030A0"/>
                </a:solidFill>
                <a:latin typeface="微软雅黑 Light" panose="020B0502040204020203" pitchFamily="34" charset="-122"/>
                <a:ea typeface="微软雅黑 Light" panose="020B0502040204020203" pitchFamily="34" charset="-122"/>
              </a:rPr>
              <a:t>》</a:t>
            </a:r>
            <a:endParaRPr lang="zh-CN" altLang="en-US" sz="1200" b="1" dirty="0" smtClean="0">
              <a:solidFill>
                <a:srgbClr val="7030A0"/>
              </a:solidFill>
              <a:latin typeface="微软雅黑 Light" panose="020B0502040204020203" pitchFamily="34" charset="-122"/>
              <a:ea typeface="微软雅黑 Light" panose="020B0502040204020203" pitchFamily="34" charset="-122"/>
            </a:endParaRPr>
          </a:p>
          <a:p>
            <a:pPr algn="just" fontAlgn="base">
              <a:lnSpc>
                <a:spcPct val="120000"/>
              </a:lnSpc>
              <a:spcBef>
                <a:spcPct val="0"/>
              </a:spcBef>
              <a:spcAft>
                <a:spcPct val="0"/>
              </a:spcAft>
              <a:buFont typeface="Arial" pitchFamily="34" charset="0"/>
              <a:buNone/>
            </a:pPr>
            <a:r>
              <a:rPr lang="zh-CN" altLang="en-US" sz="1100" u="sng" dirty="0" smtClean="0">
                <a:solidFill>
                  <a:srgbClr val="2B2D46"/>
                </a:solidFill>
                <a:uFill>
                  <a:solidFill>
                    <a:srgbClr val="FF0000"/>
                  </a:solidFill>
                </a:uFill>
                <a:latin typeface="微软雅黑 Light" panose="020B0502040204020203" pitchFamily="34" charset="-122"/>
                <a:ea typeface="微软雅黑 Light" panose="020B0502040204020203" pitchFamily="34" charset="-122"/>
              </a:rPr>
              <a:t>提升全天候全方位感知网络安全态势能力</a:t>
            </a:r>
            <a:r>
              <a:rPr lang="zh-CN" altLang="en-US" sz="1100" dirty="0" smtClean="0">
                <a:solidFill>
                  <a:srgbClr val="2B2D46"/>
                </a:solidFill>
                <a:latin typeface="微软雅黑 Light" panose="020B0502040204020203" pitchFamily="34" charset="-122"/>
                <a:ea typeface="微软雅黑 Light" panose="020B0502040204020203" pitchFamily="34" charset="-122"/>
              </a:rPr>
              <a:t>，做好等级保护、风险评估、漏洞发现等基础性工作，完善网络安全监测预警和网络安全重大事件应急处置机制。</a:t>
            </a:r>
            <a:endParaRPr lang="zh-CN" altLang="en-US" sz="1100" dirty="0">
              <a:solidFill>
                <a:srgbClr val="2B2D46"/>
              </a:solidFill>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206292615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 name="内容占位符 19"/>
          <p:cNvGraphicFramePr>
            <a:graphicFrameLocks noGrp="1"/>
          </p:cNvGraphicFramePr>
          <p:nvPr>
            <p:ph idx="1"/>
            <p:extLst>
              <p:ext uri="{D42A27DB-BD31-4B8C-83A1-F6EECF244321}">
                <p14:modId xmlns:p14="http://schemas.microsoft.com/office/powerpoint/2010/main" val="3842460664"/>
              </p:ext>
            </p:extLst>
          </p:nvPr>
        </p:nvGraphicFramePr>
        <p:xfrm>
          <a:off x="457384" y="2750056"/>
          <a:ext cx="8229233" cy="49933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3" name="标题 2"/>
          <p:cNvSpPr>
            <a:spLocks noGrp="1"/>
          </p:cNvSpPr>
          <p:nvPr>
            <p:ph type="title"/>
          </p:nvPr>
        </p:nvSpPr>
        <p:spPr/>
        <p:txBody>
          <a:bodyPr/>
          <a:lstStyle/>
          <a:p>
            <a:r>
              <a:rPr lang="zh-CN" altLang="en-US" dirty="0" smtClean="0"/>
              <a:t>态势感知定义</a:t>
            </a:r>
            <a:endParaRPr lang="zh-CN" altLang="en-US" dirty="0"/>
          </a:p>
        </p:txBody>
      </p:sp>
      <p:grpSp>
        <p:nvGrpSpPr>
          <p:cNvPr id="4" name="组合 3"/>
          <p:cNvGrpSpPr/>
          <p:nvPr/>
        </p:nvGrpSpPr>
        <p:grpSpPr>
          <a:xfrm>
            <a:off x="1439792" y="3509337"/>
            <a:ext cx="6318420" cy="1582693"/>
            <a:chOff x="806632" y="5189788"/>
            <a:chExt cx="6056649" cy="1535648"/>
          </a:xfrm>
        </p:grpSpPr>
        <p:sp>
          <p:nvSpPr>
            <p:cNvPr id="5" name="圆角矩形 4"/>
            <p:cNvSpPr/>
            <p:nvPr/>
          </p:nvSpPr>
          <p:spPr>
            <a:xfrm>
              <a:off x="2100788" y="5189788"/>
              <a:ext cx="2398280" cy="1300923"/>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900" dirty="0">
                <a:latin typeface="微软雅黑" panose="020B0503020204020204" pitchFamily="34" charset="-122"/>
                <a:ea typeface="微软雅黑" panose="020B0503020204020204" pitchFamily="34" charset="-122"/>
              </a:endParaRPr>
            </a:p>
          </p:txBody>
        </p:sp>
        <p:sp>
          <p:nvSpPr>
            <p:cNvPr id="6" name="圆角矩形 5"/>
            <p:cNvSpPr/>
            <p:nvPr/>
          </p:nvSpPr>
          <p:spPr>
            <a:xfrm>
              <a:off x="2193092" y="5536130"/>
              <a:ext cx="2201861" cy="88568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zh-CN" altLang="en-US" sz="900" dirty="0">
                <a:latin typeface="微软雅黑" panose="020B0503020204020204" pitchFamily="34" charset="-122"/>
                <a:ea typeface="微软雅黑" panose="020B0503020204020204" pitchFamily="34" charset="-122"/>
              </a:endParaRPr>
            </a:p>
          </p:txBody>
        </p:sp>
        <p:sp>
          <p:nvSpPr>
            <p:cNvPr id="7" name="圆角矩形 6"/>
            <p:cNvSpPr/>
            <p:nvPr/>
          </p:nvSpPr>
          <p:spPr>
            <a:xfrm>
              <a:off x="2246354" y="5596758"/>
              <a:ext cx="1491574" cy="716541"/>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zh-CN" altLang="en-US" sz="900" dirty="0">
                <a:latin typeface="微软雅黑" panose="020B0503020204020204" pitchFamily="34" charset="-122"/>
                <a:ea typeface="微软雅黑" panose="020B0503020204020204" pitchFamily="34" charset="-122"/>
              </a:endParaRPr>
            </a:p>
          </p:txBody>
        </p:sp>
        <p:sp>
          <p:nvSpPr>
            <p:cNvPr id="8" name="圆角矩形 7"/>
            <p:cNvSpPr/>
            <p:nvPr/>
          </p:nvSpPr>
          <p:spPr>
            <a:xfrm>
              <a:off x="2269837" y="5668766"/>
              <a:ext cx="807781" cy="57841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050" dirty="0" smtClean="0">
                  <a:latin typeface="微软雅黑" panose="020B0503020204020204" pitchFamily="34" charset="-122"/>
                  <a:ea typeface="微软雅黑" panose="020B0503020204020204" pitchFamily="34" charset="-122"/>
                </a:rPr>
                <a:t>要素</a:t>
              </a:r>
              <a:r>
                <a:rPr lang="zh-CN" altLang="en-US" sz="1050" dirty="0">
                  <a:latin typeface="微软雅黑" panose="020B0503020204020204" pitchFamily="34" charset="-122"/>
                  <a:ea typeface="微软雅黑" panose="020B0503020204020204" pitchFamily="34" charset="-122"/>
                </a:rPr>
                <a:t>获取</a:t>
              </a:r>
              <a:endParaRPr lang="en-US" altLang="zh-CN" sz="1050" dirty="0">
                <a:latin typeface="微软雅黑" panose="020B0503020204020204" pitchFamily="34" charset="-122"/>
                <a:ea typeface="微软雅黑" panose="020B0503020204020204" pitchFamily="34" charset="-122"/>
              </a:endParaRPr>
            </a:p>
            <a:p>
              <a:pPr algn="ctr"/>
              <a:r>
                <a:rPr lang="en-US" altLang="zh-CN" sz="900" dirty="0">
                  <a:latin typeface="微软雅黑" panose="020B0503020204020204" pitchFamily="34" charset="-122"/>
                  <a:ea typeface="微软雅黑" panose="020B0503020204020204" pitchFamily="34" charset="-122"/>
                </a:rPr>
                <a:t>Perception</a:t>
              </a:r>
              <a:endParaRPr lang="zh-CN" altLang="en-US" sz="900" dirty="0">
                <a:latin typeface="微软雅黑" panose="020B0503020204020204" pitchFamily="34" charset="-122"/>
                <a:ea typeface="微软雅黑" panose="020B0503020204020204" pitchFamily="34" charset="-122"/>
              </a:endParaRPr>
            </a:p>
          </p:txBody>
        </p:sp>
        <p:sp>
          <p:nvSpPr>
            <p:cNvPr id="9" name="矩形 8"/>
            <p:cNvSpPr/>
            <p:nvPr/>
          </p:nvSpPr>
          <p:spPr>
            <a:xfrm>
              <a:off x="3047289" y="5668898"/>
              <a:ext cx="761784" cy="716707"/>
            </a:xfrm>
            <a:prstGeom prst="rect">
              <a:avLst/>
            </a:prstGeom>
          </p:spPr>
          <p:txBody>
            <a:bodyPr wrap="square">
              <a:spAutoFit/>
            </a:bodyPr>
            <a:lstStyle/>
            <a:p>
              <a:pPr algn="ctr"/>
              <a:r>
                <a:rPr lang="zh-CN" altLang="en-US" sz="1050" dirty="0">
                  <a:solidFill>
                    <a:schemeClr val="bg1"/>
                  </a:solidFill>
                  <a:latin typeface="微软雅黑" panose="020B0503020204020204" pitchFamily="34" charset="-122"/>
                  <a:ea typeface="微软雅黑" panose="020B0503020204020204" pitchFamily="34" charset="-122"/>
                </a:rPr>
                <a:t> 态势理解</a:t>
              </a:r>
              <a:r>
                <a:rPr lang="en-US" altLang="zh-CN" sz="1050" dirty="0">
                  <a:solidFill>
                    <a:schemeClr val="bg1"/>
                  </a:solidFill>
                  <a:latin typeface="微软雅黑" panose="020B0503020204020204" pitchFamily="34" charset="-122"/>
                  <a:ea typeface="微软雅黑" panose="020B0503020204020204" pitchFamily="34" charset="-122"/>
                </a:rPr>
                <a:t>Comprehension</a:t>
              </a:r>
              <a:endParaRPr lang="zh-CN" altLang="en-US" sz="1050" dirty="0">
                <a:solidFill>
                  <a:schemeClr val="bg1"/>
                </a:solidFill>
                <a:latin typeface="微软雅黑" panose="020B0503020204020204" pitchFamily="34" charset="-122"/>
                <a:ea typeface="微软雅黑" panose="020B0503020204020204" pitchFamily="34" charset="-122"/>
              </a:endParaRPr>
            </a:p>
            <a:p>
              <a:pPr algn="ct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0" name="矩形 9"/>
            <p:cNvSpPr/>
            <p:nvPr/>
          </p:nvSpPr>
          <p:spPr>
            <a:xfrm>
              <a:off x="3656116" y="5699070"/>
              <a:ext cx="785077" cy="559927"/>
            </a:xfrm>
            <a:prstGeom prst="rect">
              <a:avLst/>
            </a:prstGeom>
          </p:spPr>
          <p:txBody>
            <a:bodyPr wrap="square">
              <a:spAutoFit/>
            </a:bodyPr>
            <a:lstStyle/>
            <a:p>
              <a:pPr algn="ctr"/>
              <a:r>
                <a:rPr lang="zh-CN" altLang="en-US" sz="1050" dirty="0">
                  <a:solidFill>
                    <a:schemeClr val="bg1"/>
                  </a:solidFill>
                  <a:latin typeface="微软雅黑" panose="020B0503020204020204" pitchFamily="34" charset="-122"/>
                  <a:ea typeface="微软雅黑" panose="020B0503020204020204" pitchFamily="34" charset="-122"/>
                </a:rPr>
                <a:t> 态势预测</a:t>
              </a:r>
              <a:endParaRPr lang="en-US" altLang="zh-CN" sz="1050" dirty="0">
                <a:solidFill>
                  <a:schemeClr val="bg1"/>
                </a:solidFill>
                <a:latin typeface="微软雅黑" panose="020B0503020204020204" pitchFamily="34" charset="-122"/>
                <a:ea typeface="微软雅黑" panose="020B0503020204020204" pitchFamily="34" charset="-122"/>
              </a:endParaRPr>
            </a:p>
            <a:p>
              <a:pPr algn="ctr"/>
              <a:r>
                <a:rPr lang="en-US" altLang="zh-CN" sz="1050" dirty="0">
                  <a:solidFill>
                    <a:schemeClr val="bg1"/>
                  </a:solidFill>
                  <a:latin typeface="微软雅黑" panose="020B0503020204020204" pitchFamily="34" charset="-122"/>
                  <a:ea typeface="微软雅黑" panose="020B0503020204020204" pitchFamily="34" charset="-122"/>
                </a:rPr>
                <a:t>Projection</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11" name="矩形 10"/>
            <p:cNvSpPr/>
            <p:nvPr/>
          </p:nvSpPr>
          <p:spPr>
            <a:xfrm>
              <a:off x="2566736" y="5220450"/>
              <a:ext cx="1495198" cy="246368"/>
            </a:xfrm>
            <a:prstGeom prst="rect">
              <a:avLst/>
            </a:prstGeom>
          </p:spPr>
          <p:txBody>
            <a:bodyPr wrap="square">
              <a:spAutoFit/>
            </a:bodyPr>
            <a:lstStyle/>
            <a:p>
              <a:pPr algn="ctr"/>
              <a:r>
                <a:rPr lang="zh-CN" altLang="en-US" sz="1050" dirty="0">
                  <a:solidFill>
                    <a:schemeClr val="bg1"/>
                  </a:solidFill>
                  <a:latin typeface="微软雅黑" panose="020B0503020204020204" pitchFamily="34" charset="-122"/>
                  <a:ea typeface="微软雅黑" panose="020B0503020204020204" pitchFamily="34" charset="-122"/>
                </a:rPr>
                <a:t>网络态势感知</a:t>
              </a:r>
            </a:p>
          </p:txBody>
        </p:sp>
        <p:sp>
          <p:nvSpPr>
            <p:cNvPr id="12" name="圆角矩形 11"/>
            <p:cNvSpPr/>
            <p:nvPr/>
          </p:nvSpPr>
          <p:spPr>
            <a:xfrm>
              <a:off x="4821317" y="5689763"/>
              <a:ext cx="872842" cy="578416"/>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zh-CN" altLang="en-US" sz="1000" dirty="0" smtClean="0">
                  <a:latin typeface="微软雅黑" panose="020B0503020204020204" pitchFamily="34" charset="-122"/>
                  <a:ea typeface="微软雅黑" panose="020B0503020204020204" pitchFamily="34" charset="-122"/>
                </a:rPr>
                <a:t>威胁评估决策</a:t>
              </a:r>
              <a:r>
                <a:rPr lang="en-US" altLang="zh-CN" sz="1000" dirty="0" smtClean="0">
                  <a:latin typeface="微软雅黑" panose="020B0503020204020204" pitchFamily="34" charset="-122"/>
                  <a:ea typeface="微软雅黑" panose="020B0503020204020204" pitchFamily="34" charset="-122"/>
                </a:rPr>
                <a:t>Decision</a:t>
              </a:r>
              <a:endParaRPr lang="zh-CN" altLang="en-US" sz="1000" dirty="0">
                <a:latin typeface="微软雅黑" panose="020B0503020204020204" pitchFamily="34" charset="-122"/>
                <a:ea typeface="微软雅黑" panose="020B0503020204020204" pitchFamily="34" charset="-122"/>
              </a:endParaRPr>
            </a:p>
          </p:txBody>
        </p:sp>
        <p:sp>
          <p:nvSpPr>
            <p:cNvPr id="13" name="文本框 12"/>
            <p:cNvSpPr txBox="1"/>
            <p:nvPr/>
          </p:nvSpPr>
          <p:spPr>
            <a:xfrm>
              <a:off x="4958676" y="6277494"/>
              <a:ext cx="731905" cy="447942"/>
            </a:xfrm>
            <a:prstGeom prst="rect">
              <a:avLst/>
            </a:prstGeom>
            <a:noFill/>
          </p:spPr>
          <p:txBody>
            <a:bodyPr wrap="square" rtlCol="0">
              <a:spAutoFit/>
            </a:bodyPr>
            <a:lstStyle/>
            <a:p>
              <a:r>
                <a:rPr lang="zh-CN" altLang="en-US" sz="1200" dirty="0">
                  <a:solidFill>
                    <a:schemeClr val="bg1"/>
                  </a:solidFill>
                  <a:latin typeface="微软雅黑" panose="020B0503020204020204" pitchFamily="34" charset="-122"/>
                  <a:ea typeface="微软雅黑" panose="020B0503020204020204" pitchFamily="34" charset="-122"/>
                </a:rPr>
                <a:t>风险计分</a:t>
              </a:r>
            </a:p>
          </p:txBody>
        </p:sp>
        <p:sp>
          <p:nvSpPr>
            <p:cNvPr id="14" name="右箭头 13"/>
            <p:cNvSpPr/>
            <p:nvPr/>
          </p:nvSpPr>
          <p:spPr>
            <a:xfrm>
              <a:off x="4501532" y="5865748"/>
              <a:ext cx="287629" cy="19712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3000">
                <a:latin typeface="微软雅黑" panose="020B0503020204020204" pitchFamily="34" charset="-122"/>
                <a:ea typeface="微软雅黑" panose="020B0503020204020204" pitchFamily="34" charset="-122"/>
              </a:endParaRPr>
            </a:p>
          </p:txBody>
        </p:sp>
        <p:sp>
          <p:nvSpPr>
            <p:cNvPr id="15" name="圆角矩形 14"/>
            <p:cNvSpPr/>
            <p:nvPr/>
          </p:nvSpPr>
          <p:spPr>
            <a:xfrm>
              <a:off x="806632" y="5664277"/>
              <a:ext cx="927543" cy="578416"/>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zh-CN" altLang="en-US" sz="900" dirty="0">
                  <a:latin typeface="微软雅黑" panose="020B0503020204020204" pitchFamily="34" charset="-122"/>
                  <a:ea typeface="微软雅黑" panose="020B0503020204020204" pitchFamily="34" charset="-122"/>
                </a:rPr>
                <a:t>网络安全状况</a:t>
              </a:r>
              <a:r>
                <a:rPr lang="en-US" altLang="zh-CN" sz="900" dirty="0">
                  <a:latin typeface="微软雅黑" panose="020B0503020204020204" pitchFamily="34" charset="-122"/>
                  <a:ea typeface="微软雅黑" panose="020B0503020204020204" pitchFamily="34" charset="-122"/>
                </a:rPr>
                <a:t>State Of The Environment</a:t>
              </a:r>
            </a:p>
          </p:txBody>
        </p:sp>
        <p:cxnSp>
          <p:nvCxnSpPr>
            <p:cNvPr id="16" name="肘形连接符 15"/>
            <p:cNvCxnSpPr>
              <a:stCxn id="17" idx="0"/>
              <a:endCxn id="15" idx="0"/>
            </p:cNvCxnSpPr>
            <p:nvPr/>
          </p:nvCxnSpPr>
          <p:spPr>
            <a:xfrm rot="16200000" flipV="1">
              <a:off x="3848835" y="3086049"/>
              <a:ext cx="9241" cy="5156456"/>
            </a:xfrm>
            <a:prstGeom prst="bentConnector3">
              <a:avLst>
                <a:gd name="adj1" fmla="val 5926167"/>
              </a:avLst>
            </a:prstGeom>
            <a:ln>
              <a:tailEnd type="triangle"/>
            </a:ln>
          </p:spPr>
          <p:style>
            <a:lnRef idx="3">
              <a:schemeClr val="accent6"/>
            </a:lnRef>
            <a:fillRef idx="0">
              <a:schemeClr val="accent6"/>
            </a:fillRef>
            <a:effectRef idx="2">
              <a:schemeClr val="accent6"/>
            </a:effectRef>
            <a:fontRef idx="minor">
              <a:schemeClr val="tx1"/>
            </a:fontRef>
          </p:style>
        </p:cxnSp>
        <p:sp>
          <p:nvSpPr>
            <p:cNvPr id="17" name="圆角矩形 16"/>
            <p:cNvSpPr/>
            <p:nvPr/>
          </p:nvSpPr>
          <p:spPr>
            <a:xfrm>
              <a:off x="5990439" y="5664277"/>
              <a:ext cx="872842" cy="578416"/>
            </a:xfrm>
            <a:prstGeom prst="round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zh-CN" altLang="en-US" sz="1050" dirty="0">
                  <a:latin typeface="微软雅黑" panose="020B0503020204020204" pitchFamily="34" charset="-122"/>
                  <a:ea typeface="微软雅黑" panose="020B0503020204020204" pitchFamily="34" charset="-122"/>
                </a:rPr>
                <a:t>决策执行</a:t>
              </a:r>
              <a:r>
                <a:rPr lang="en-US" altLang="zh-CN" sz="1050" dirty="0">
                  <a:latin typeface="微软雅黑" panose="020B0503020204020204" pitchFamily="34" charset="-122"/>
                  <a:ea typeface="微软雅黑" panose="020B0503020204020204" pitchFamily="34" charset="-122"/>
                </a:rPr>
                <a:t>Action</a:t>
              </a:r>
              <a:endParaRPr lang="zh-CN" altLang="en-US" sz="1050" dirty="0">
                <a:latin typeface="微软雅黑" panose="020B0503020204020204" pitchFamily="34" charset="-122"/>
                <a:ea typeface="微软雅黑" panose="020B0503020204020204" pitchFamily="34" charset="-122"/>
              </a:endParaRPr>
            </a:p>
          </p:txBody>
        </p:sp>
        <p:sp>
          <p:nvSpPr>
            <p:cNvPr id="18" name="右箭头 17"/>
            <p:cNvSpPr/>
            <p:nvPr/>
          </p:nvSpPr>
          <p:spPr>
            <a:xfrm>
              <a:off x="5730236" y="5854920"/>
              <a:ext cx="287629" cy="19712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3000">
                <a:latin typeface="微软雅黑" panose="020B0503020204020204" pitchFamily="34" charset="-122"/>
                <a:ea typeface="微软雅黑" panose="020B0503020204020204" pitchFamily="34" charset="-122"/>
              </a:endParaRPr>
            </a:p>
          </p:txBody>
        </p:sp>
        <p:sp>
          <p:nvSpPr>
            <p:cNvPr id="19" name="右箭头 18"/>
            <p:cNvSpPr/>
            <p:nvPr/>
          </p:nvSpPr>
          <p:spPr>
            <a:xfrm>
              <a:off x="1795849" y="5831489"/>
              <a:ext cx="287629" cy="197129"/>
            </a:xfrm>
            <a:prstGeom prst="rightArrow">
              <a:avLst/>
            </a:prstGeom>
          </p:spPr>
          <p:style>
            <a:lnRef idx="0">
              <a:schemeClr val="accent3"/>
            </a:lnRef>
            <a:fillRef idx="3">
              <a:schemeClr val="accent3"/>
            </a:fillRef>
            <a:effectRef idx="3">
              <a:schemeClr val="accent3"/>
            </a:effectRef>
            <a:fontRef idx="minor">
              <a:schemeClr val="lt1"/>
            </a:fontRef>
          </p:style>
          <p:txBody>
            <a:bodyPr rtlCol="0" anchor="ctr"/>
            <a:lstStyle/>
            <a:p>
              <a:pPr algn="ctr"/>
              <a:endParaRPr lang="zh-CN" altLang="en-US" sz="3000">
                <a:latin typeface="微软雅黑" panose="020B0503020204020204" pitchFamily="34" charset="-122"/>
                <a:ea typeface="微软雅黑" panose="020B0503020204020204" pitchFamily="34" charset="-122"/>
              </a:endParaRPr>
            </a:p>
          </p:txBody>
        </p:sp>
      </p:grpSp>
      <p:sp>
        <p:nvSpPr>
          <p:cNvPr id="2" name="圆角矩形 1"/>
          <p:cNvSpPr/>
          <p:nvPr/>
        </p:nvSpPr>
        <p:spPr>
          <a:xfrm>
            <a:off x="457384" y="1974075"/>
            <a:ext cx="1781661" cy="68081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多源安全数据集中收集</a:t>
            </a:r>
            <a:endParaRPr lang="zh-CN" altLang="en-US" sz="1200" dirty="0">
              <a:latin typeface="微软雅黑" panose="020B0503020204020204" pitchFamily="34" charset="-122"/>
              <a:ea typeface="微软雅黑" panose="020B0503020204020204" pitchFamily="34" charset="-122"/>
            </a:endParaRPr>
          </a:p>
        </p:txBody>
      </p:sp>
      <p:sp>
        <p:nvSpPr>
          <p:cNvPr id="25" name="圆角矩形 24"/>
          <p:cNvSpPr/>
          <p:nvPr/>
        </p:nvSpPr>
        <p:spPr>
          <a:xfrm>
            <a:off x="2482335" y="1985411"/>
            <a:ext cx="2009041" cy="680815"/>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smtClean="0">
                <a:latin typeface="微软雅黑" panose="020B0503020204020204" pitchFamily="34" charset="-122"/>
                <a:ea typeface="微软雅黑" panose="020B0503020204020204" pitchFamily="34" charset="-122"/>
              </a:rPr>
              <a:t>多源数据汇总分析，理解当前安全态势</a:t>
            </a:r>
            <a:endParaRPr lang="zh-CN" altLang="en-US" sz="1200" dirty="0">
              <a:latin typeface="微软雅黑" panose="020B0503020204020204" pitchFamily="34" charset="-122"/>
              <a:ea typeface="微软雅黑" panose="020B0503020204020204" pitchFamily="34" charset="-122"/>
            </a:endParaRPr>
          </a:p>
        </p:txBody>
      </p:sp>
      <p:sp>
        <p:nvSpPr>
          <p:cNvPr id="26" name="圆角矩形 25"/>
          <p:cNvSpPr/>
          <p:nvPr/>
        </p:nvSpPr>
        <p:spPr>
          <a:xfrm>
            <a:off x="4716016" y="1983604"/>
            <a:ext cx="1781661" cy="675594"/>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安全事件推理，预测潜在安全威胁</a:t>
            </a:r>
            <a:endParaRPr lang="zh-CN" altLang="en-US" sz="1200" dirty="0">
              <a:latin typeface="微软雅黑" panose="020B0503020204020204" pitchFamily="34" charset="-122"/>
              <a:ea typeface="微软雅黑" panose="020B0503020204020204" pitchFamily="34" charset="-122"/>
            </a:endParaRPr>
          </a:p>
        </p:txBody>
      </p:sp>
      <p:sp>
        <p:nvSpPr>
          <p:cNvPr id="27" name="圆角矩形 26"/>
          <p:cNvSpPr/>
          <p:nvPr/>
        </p:nvSpPr>
        <p:spPr>
          <a:xfrm>
            <a:off x="6664711" y="1982754"/>
            <a:ext cx="1781661" cy="673140"/>
          </a:xfrm>
          <a:prstGeom prst="round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zh-CN" altLang="en-US" sz="1200" dirty="0" smtClean="0">
                <a:latin typeface="微软雅黑" panose="020B0503020204020204" pitchFamily="34" charset="-122"/>
                <a:ea typeface="微软雅黑" panose="020B0503020204020204" pitchFamily="34" charset="-122"/>
              </a:rPr>
              <a:t>集中呈现，集中治理</a:t>
            </a:r>
            <a:endParaRPr lang="zh-CN" altLang="en-US" sz="1200" dirty="0">
              <a:latin typeface="微软雅黑" panose="020B0503020204020204" pitchFamily="34" charset="-122"/>
              <a:ea typeface="微软雅黑" panose="020B0503020204020204" pitchFamily="34" charset="-122"/>
            </a:endParaRPr>
          </a:p>
        </p:txBody>
      </p:sp>
      <p:cxnSp>
        <p:nvCxnSpPr>
          <p:cNvPr id="29" name="直线箭头连接符 28"/>
          <p:cNvCxnSpPr>
            <a:stCxn id="12" idx="0"/>
          </p:cNvCxnSpPr>
          <p:nvPr/>
        </p:nvCxnSpPr>
        <p:spPr>
          <a:xfrm flipV="1">
            <a:off x="6083277" y="3233877"/>
            <a:ext cx="1472264" cy="79075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2" name="直线箭头连接符 31"/>
          <p:cNvCxnSpPr/>
          <p:nvPr/>
        </p:nvCxnSpPr>
        <p:spPr>
          <a:xfrm flipV="1">
            <a:off x="4777048" y="3224277"/>
            <a:ext cx="817399" cy="635853"/>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4" name="直线箭头连接符 33"/>
          <p:cNvCxnSpPr/>
          <p:nvPr/>
        </p:nvCxnSpPr>
        <p:spPr>
          <a:xfrm flipV="1">
            <a:off x="4010640" y="3150489"/>
            <a:ext cx="24048" cy="741671"/>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36" name="直线箭头连接符 35"/>
          <p:cNvCxnSpPr>
            <a:stCxn id="8" idx="0"/>
          </p:cNvCxnSpPr>
          <p:nvPr/>
        </p:nvCxnSpPr>
        <p:spPr>
          <a:xfrm flipH="1" flipV="1">
            <a:off x="1619556" y="3233877"/>
            <a:ext cx="1768028" cy="769112"/>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28" name="内容占位符 2"/>
          <p:cNvSpPr txBox="1">
            <a:spLocks/>
          </p:cNvSpPr>
          <p:nvPr/>
        </p:nvSpPr>
        <p:spPr>
          <a:xfrm>
            <a:off x="529392" y="987574"/>
            <a:ext cx="7715016" cy="792088"/>
          </a:xfrm>
          <a:prstGeom prst="rect">
            <a:avLst/>
          </a:prstGeom>
          <a:ln w="3175" cap="flat" cmpd="sng" algn="ctr">
            <a:solidFill>
              <a:schemeClr val="accent3"/>
            </a:solidFill>
            <a:prstDash val="solid"/>
          </a:ln>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lnSpcReduction="10000"/>
          </a:bodyPr>
          <a:lstStyle>
            <a:lvl1pPr marL="342891" indent="-342891" algn="l" defTabSz="914377" rtl="0" eaLnBrk="1" latinLnBrk="0" hangingPunct="1">
              <a:spcBef>
                <a:spcPct val="20000"/>
              </a:spcBef>
              <a:buFont typeface="Arial" pitchFamily="34" charset="0"/>
              <a:buChar char="•"/>
              <a:defRPr sz="2400" kern="1200">
                <a:solidFill>
                  <a:schemeClr val="dk1"/>
                </a:solidFill>
                <a:latin typeface="Microsoft YaHei" charset="0"/>
                <a:ea typeface="Microsoft YaHei" charset="0"/>
                <a:cs typeface="Microsoft YaHei" charset="0"/>
              </a:defRPr>
            </a:lvl1pPr>
            <a:lvl2pPr marL="742932" indent="-285744" algn="l" defTabSz="914377" rtl="0" eaLnBrk="1" latinLnBrk="0" hangingPunct="1">
              <a:spcBef>
                <a:spcPct val="20000"/>
              </a:spcBef>
              <a:buFont typeface="Arial" pitchFamily="34" charset="0"/>
              <a:buChar char="–"/>
              <a:defRPr sz="2000" kern="1200">
                <a:solidFill>
                  <a:schemeClr val="dk1"/>
                </a:solidFill>
                <a:latin typeface="Microsoft YaHei" charset="0"/>
                <a:ea typeface="Microsoft YaHei" charset="0"/>
                <a:cs typeface="Microsoft YaHei" charset="0"/>
              </a:defRPr>
            </a:lvl2pPr>
            <a:lvl3pPr marL="1142971" indent="-228594" algn="l" defTabSz="914377" rtl="0" eaLnBrk="1" latinLnBrk="0" hangingPunct="1">
              <a:spcBef>
                <a:spcPct val="20000"/>
              </a:spcBef>
              <a:buFont typeface="Arial" pitchFamily="34" charset="0"/>
              <a:buChar char="•"/>
              <a:defRPr sz="1800" kern="1200">
                <a:solidFill>
                  <a:schemeClr val="dk1"/>
                </a:solidFill>
                <a:latin typeface="Microsoft YaHei" charset="0"/>
                <a:ea typeface="Microsoft YaHei" charset="0"/>
                <a:cs typeface="Microsoft YaHei" charset="0"/>
              </a:defRPr>
            </a:lvl3pPr>
            <a:lvl4pPr marL="1600160" indent="-228594" algn="l" defTabSz="914377" rtl="0" eaLnBrk="1" latinLnBrk="0" hangingPunct="1">
              <a:spcBef>
                <a:spcPct val="20000"/>
              </a:spcBef>
              <a:buFont typeface="Arial" pitchFamily="34" charset="0"/>
              <a:buChar char="–"/>
              <a:defRPr sz="1600" kern="1200">
                <a:solidFill>
                  <a:schemeClr val="dk1"/>
                </a:solidFill>
                <a:latin typeface="Microsoft YaHei" charset="0"/>
                <a:ea typeface="Microsoft YaHei" charset="0"/>
                <a:cs typeface="Microsoft YaHei" charset="0"/>
              </a:defRPr>
            </a:lvl4pPr>
            <a:lvl5pPr marL="2057349" indent="-228594" algn="l" defTabSz="914377" rtl="0" eaLnBrk="1" latinLnBrk="0" hangingPunct="1">
              <a:spcBef>
                <a:spcPct val="20000"/>
              </a:spcBef>
              <a:buFont typeface="Arial" pitchFamily="34" charset="0"/>
              <a:buChar char="»"/>
              <a:defRPr sz="1400" kern="1200">
                <a:solidFill>
                  <a:schemeClr val="dk1"/>
                </a:solidFill>
                <a:latin typeface="Microsoft YaHei" charset="0"/>
                <a:ea typeface="Microsoft YaHei" charset="0"/>
                <a:cs typeface="Microsoft YaHei" charset="0"/>
              </a:defRPr>
            </a:lvl5pPr>
            <a:lvl6pPr marL="2514537"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0">
              <a:lnSpc>
                <a:spcPct val="150000"/>
              </a:lnSpc>
              <a:buNone/>
            </a:pPr>
            <a:r>
              <a:rPr lang="en-US" altLang="zh-CN" sz="1600" dirty="0"/>
              <a:t> </a:t>
            </a:r>
            <a:r>
              <a:rPr lang="en-US" altLang="zh-CN" sz="1600" dirty="0" smtClean="0"/>
              <a:t>     </a:t>
            </a:r>
            <a:r>
              <a:rPr lang="zh-CN" altLang="en-US" sz="1600" dirty="0" smtClean="0"/>
              <a:t>在</a:t>
            </a:r>
            <a:r>
              <a:rPr lang="zh-CN" altLang="en-US" sz="1600" dirty="0"/>
              <a:t>特定系统环境中，对能够引起系统状态发生变化的要素进行</a:t>
            </a:r>
            <a:r>
              <a:rPr lang="zh-CN" altLang="en-US" sz="1600" dirty="0">
                <a:solidFill>
                  <a:srgbClr val="FF0000"/>
                </a:solidFill>
              </a:rPr>
              <a:t>获取、理解、显示</a:t>
            </a:r>
            <a:r>
              <a:rPr lang="zh-CN" altLang="en-US" sz="1600" dirty="0"/>
              <a:t>以及</a:t>
            </a:r>
            <a:r>
              <a:rPr lang="zh-CN" altLang="en-US" sz="1600" dirty="0">
                <a:solidFill>
                  <a:srgbClr val="FF0000"/>
                </a:solidFill>
              </a:rPr>
              <a:t>预测</a:t>
            </a:r>
            <a:r>
              <a:rPr lang="zh-CN" altLang="en-US" sz="1600" dirty="0"/>
              <a:t>未来的发展趋势。</a:t>
            </a:r>
            <a:endParaRPr lang="en-US" altLang="zh-CN" sz="1600" dirty="0"/>
          </a:p>
        </p:txBody>
      </p:sp>
    </p:spTree>
    <p:extLst>
      <p:ext uri="{BB962C8B-B14F-4D97-AF65-F5344CB8AC3E}">
        <p14:creationId xmlns:p14="http://schemas.microsoft.com/office/powerpoint/2010/main" val="1440704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平台整体介绍</a:t>
            </a:r>
            <a:endParaRPr lang="zh-CN" altLang="en-US" dirty="0"/>
          </a:p>
        </p:txBody>
      </p:sp>
      <p:sp>
        <p:nvSpPr>
          <p:cNvPr id="3" name="内容占位符 2"/>
          <p:cNvSpPr>
            <a:spLocks noGrp="1"/>
          </p:cNvSpPr>
          <p:nvPr>
            <p:ph idx="1"/>
          </p:nvPr>
        </p:nvSpPr>
        <p:spPr>
          <a:xfrm>
            <a:off x="905230" y="771550"/>
            <a:ext cx="7267170" cy="1080120"/>
          </a:xfrm>
          <a:ln w="3175"/>
        </p:spPr>
        <p:style>
          <a:lnRef idx="2">
            <a:schemeClr val="accent3"/>
          </a:lnRef>
          <a:fillRef idx="1">
            <a:schemeClr val="lt1"/>
          </a:fillRef>
          <a:effectRef idx="0">
            <a:schemeClr val="accent3"/>
          </a:effectRef>
          <a:fontRef idx="minor">
            <a:schemeClr val="dk1"/>
          </a:fontRef>
        </p:style>
        <p:txBody>
          <a:bodyPr anchor="ctr">
            <a:normAutofit/>
          </a:bodyPr>
          <a:lstStyle/>
          <a:p>
            <a:pPr marL="0" indent="457200">
              <a:lnSpc>
                <a:spcPct val="150000"/>
              </a:lnSpc>
              <a:buNone/>
            </a:pPr>
            <a:r>
              <a:rPr lang="zh-CN" altLang="en-US" sz="1200" dirty="0" smtClean="0">
                <a:solidFill>
                  <a:schemeClr val="tx1">
                    <a:lumMod val="95000"/>
                    <a:lumOff val="5000"/>
                  </a:schemeClr>
                </a:solidFill>
              </a:rPr>
              <a:t>绿盟安全态势感知解决方案</a:t>
            </a:r>
            <a:r>
              <a:rPr lang="zh-CN" altLang="zh-CN" sz="1200" dirty="0" smtClean="0">
                <a:solidFill>
                  <a:schemeClr val="tx1">
                    <a:lumMod val="95000"/>
                    <a:lumOff val="5000"/>
                  </a:schemeClr>
                </a:solidFill>
              </a:rPr>
              <a:t>，</a:t>
            </a:r>
            <a:r>
              <a:rPr lang="zh-CN" altLang="zh-CN" sz="1200" dirty="0">
                <a:solidFill>
                  <a:schemeClr val="tx1">
                    <a:lumMod val="95000"/>
                    <a:lumOff val="5000"/>
                  </a:schemeClr>
                </a:solidFill>
              </a:rPr>
              <a:t>利用大数据采集</a:t>
            </a:r>
            <a:r>
              <a:rPr lang="zh-CN" altLang="zh-CN" sz="1200" dirty="0" smtClean="0">
                <a:solidFill>
                  <a:schemeClr val="tx1">
                    <a:lumMod val="95000"/>
                    <a:lumOff val="5000"/>
                  </a:schemeClr>
                </a:solidFill>
              </a:rPr>
              <a:t>、</a:t>
            </a:r>
            <a:r>
              <a:rPr lang="zh-CN" altLang="en-US" sz="1200" dirty="0" smtClean="0">
                <a:solidFill>
                  <a:schemeClr val="tx1">
                    <a:lumMod val="95000"/>
                    <a:lumOff val="5000"/>
                  </a:schemeClr>
                </a:solidFill>
              </a:rPr>
              <a:t>存储、</a:t>
            </a:r>
            <a:r>
              <a:rPr lang="zh-CN" altLang="zh-CN" sz="1200" dirty="0" smtClean="0">
                <a:solidFill>
                  <a:schemeClr val="tx1">
                    <a:lumMod val="95000"/>
                    <a:lumOff val="5000"/>
                  </a:schemeClr>
                </a:solidFill>
              </a:rPr>
              <a:t>分析</a:t>
            </a:r>
            <a:r>
              <a:rPr lang="zh-CN" altLang="zh-CN" sz="1200" dirty="0">
                <a:solidFill>
                  <a:schemeClr val="tx1">
                    <a:lumMod val="95000"/>
                    <a:lumOff val="5000"/>
                  </a:schemeClr>
                </a:solidFill>
              </a:rPr>
              <a:t>技术。收集多种安全数据，并将各类安全数据进行关联分析，再利用可视化技术，将</a:t>
            </a:r>
            <a:r>
              <a:rPr lang="zh-CN" altLang="zh-CN" sz="1200" dirty="0" smtClean="0">
                <a:solidFill>
                  <a:schemeClr val="tx1">
                    <a:lumMod val="95000"/>
                    <a:lumOff val="5000"/>
                  </a:schemeClr>
                </a:solidFill>
              </a:rPr>
              <a:t>各种</a:t>
            </a:r>
            <a:r>
              <a:rPr lang="zh-CN" altLang="en-US" sz="1200" dirty="0" smtClean="0">
                <a:solidFill>
                  <a:schemeClr val="tx1">
                    <a:lumMod val="95000"/>
                    <a:lumOff val="5000"/>
                  </a:schemeClr>
                </a:solidFill>
              </a:rPr>
              <a:t>威胁事件</a:t>
            </a:r>
            <a:r>
              <a:rPr lang="zh-CN" altLang="zh-CN" sz="1200" dirty="0" smtClean="0">
                <a:solidFill>
                  <a:schemeClr val="tx1">
                    <a:lumMod val="95000"/>
                    <a:lumOff val="5000"/>
                  </a:schemeClr>
                </a:solidFill>
              </a:rPr>
              <a:t>行为</a:t>
            </a:r>
            <a:r>
              <a:rPr lang="zh-CN" altLang="zh-CN" sz="1200" dirty="0">
                <a:solidFill>
                  <a:schemeClr val="tx1">
                    <a:lumMod val="95000"/>
                    <a:lumOff val="5000"/>
                  </a:schemeClr>
                </a:solidFill>
              </a:rPr>
              <a:t>、系统脆弱性进行可视化展示。实现对系统安全的整体展示、态势感知、攻击事件溯源、及对潜在威胁的预警功能</a:t>
            </a:r>
            <a:r>
              <a:rPr lang="zh-CN" altLang="zh-CN" sz="1200" dirty="0" smtClean="0">
                <a:solidFill>
                  <a:schemeClr val="tx1">
                    <a:lumMod val="95000"/>
                    <a:lumOff val="5000"/>
                  </a:schemeClr>
                </a:solidFill>
              </a:rPr>
              <a:t>。</a:t>
            </a:r>
            <a:endParaRPr lang="zh-CN" altLang="zh-CN" sz="1200" dirty="0">
              <a:solidFill>
                <a:schemeClr val="tx1">
                  <a:lumMod val="95000"/>
                  <a:lumOff val="5000"/>
                </a:schemeClr>
              </a:solidFill>
            </a:endParaRPr>
          </a:p>
        </p:txBody>
      </p:sp>
      <p:grpSp>
        <p:nvGrpSpPr>
          <p:cNvPr id="4" name="组合 3"/>
          <p:cNvGrpSpPr/>
          <p:nvPr/>
        </p:nvGrpSpPr>
        <p:grpSpPr>
          <a:xfrm>
            <a:off x="1032633" y="2142775"/>
            <a:ext cx="7014258" cy="2661223"/>
            <a:chOff x="1032633" y="2142775"/>
            <a:chExt cx="7014258" cy="2661223"/>
          </a:xfrm>
        </p:grpSpPr>
        <p:sp>
          <p:nvSpPr>
            <p:cNvPr id="5" name="文本框 4"/>
            <p:cNvSpPr txBox="1"/>
            <p:nvPr/>
          </p:nvSpPr>
          <p:spPr>
            <a:xfrm>
              <a:off x="6084168" y="4146790"/>
              <a:ext cx="1962723" cy="646331"/>
            </a:xfrm>
            <a:prstGeom prst="rect">
              <a:avLst/>
            </a:prstGeom>
            <a:noFill/>
          </p:spPr>
          <p:txBody>
            <a:bodyPr wrap="square" rtlCol="0">
              <a:spAutoFit/>
            </a:bodyPr>
            <a:lstStyle/>
            <a:p>
              <a:pPr marL="285744" indent="-285744">
                <a:lnSpc>
                  <a:spcPct val="150000"/>
                </a:lnSpc>
                <a:buClr>
                  <a:schemeClr val="accent2"/>
                </a:buClr>
                <a:buFont typeface="Wingdings" panose="05000000000000000000" pitchFamily="2" charset="2"/>
                <a:buChar char="l"/>
              </a:pPr>
              <a:r>
                <a:rPr kumimoji="1" lang="zh-CN" altLang="en-US" sz="1200" dirty="0" smtClean="0">
                  <a:solidFill>
                    <a:srgbClr val="C00000"/>
                  </a:solidFill>
                  <a:latin typeface="微软雅黑" panose="020B0503020204020204" pitchFamily="34" charset="-122"/>
                  <a:ea typeface="微软雅黑" panose="020B0503020204020204" pitchFamily="34" charset="-122"/>
                  <a:cs typeface="华文仿宋"/>
                </a:rPr>
                <a:t>预测未来</a:t>
              </a:r>
            </a:p>
            <a:p>
              <a:pPr marL="285744" indent="-285744">
                <a:lnSpc>
                  <a:spcPct val="150000"/>
                </a:lnSpc>
                <a:buClr>
                  <a:schemeClr val="accent2"/>
                </a:buClr>
                <a:buFont typeface="Wingdings" panose="05000000000000000000" pitchFamily="2" charset="2"/>
                <a:buChar char="l"/>
              </a:pPr>
              <a:r>
                <a:rPr kumimoji="1"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cs typeface="华文仿宋"/>
                </a:rPr>
                <a:t>预警未来威胁隐患</a:t>
              </a:r>
              <a:endParaRPr kumimoji="1" lang="zh-CN" altLang="en-US" sz="1200" dirty="0">
                <a:solidFill>
                  <a:schemeClr val="tx1">
                    <a:lumMod val="50000"/>
                    <a:lumOff val="50000"/>
                  </a:schemeClr>
                </a:solidFill>
                <a:latin typeface="微软雅黑" panose="020B0503020204020204" pitchFamily="34" charset="-122"/>
                <a:ea typeface="微软雅黑" panose="020B0503020204020204" pitchFamily="34" charset="-122"/>
                <a:cs typeface="华文仿宋"/>
              </a:endParaRPr>
            </a:p>
          </p:txBody>
        </p:sp>
        <p:sp>
          <p:nvSpPr>
            <p:cNvPr id="6" name="文本框 5"/>
            <p:cNvSpPr txBox="1"/>
            <p:nvPr/>
          </p:nvSpPr>
          <p:spPr>
            <a:xfrm>
              <a:off x="1032633" y="4157667"/>
              <a:ext cx="2315231" cy="646331"/>
            </a:xfrm>
            <a:prstGeom prst="rect">
              <a:avLst/>
            </a:prstGeom>
            <a:noFill/>
          </p:spPr>
          <p:txBody>
            <a:bodyPr wrap="square" rtlCol="0">
              <a:spAutoFit/>
            </a:bodyPr>
            <a:lstStyle/>
            <a:p>
              <a:pPr marL="285744" indent="-285744">
                <a:lnSpc>
                  <a:spcPct val="150000"/>
                </a:lnSpc>
                <a:buClr>
                  <a:schemeClr val="accent1"/>
                </a:buClr>
                <a:buFont typeface="Wingdings" panose="05000000000000000000" pitchFamily="2" charset="2"/>
                <a:buChar char="l"/>
              </a:pPr>
              <a:r>
                <a:rPr kumimoji="1" lang="zh-CN" altLang="en-US" sz="1200" dirty="0" smtClean="0">
                  <a:solidFill>
                    <a:srgbClr val="C00000"/>
                  </a:solidFill>
                  <a:latin typeface="微软雅黑" panose="020B0503020204020204" pitchFamily="34" charset="-122"/>
                  <a:ea typeface="微软雅黑" panose="020B0503020204020204" pitchFamily="34" charset="-122"/>
                  <a:cs typeface="华文仿宋"/>
                </a:rPr>
                <a:t>感知现在</a:t>
              </a:r>
            </a:p>
            <a:p>
              <a:pPr marL="285744" indent="-285744">
                <a:lnSpc>
                  <a:spcPct val="150000"/>
                </a:lnSpc>
                <a:buClr>
                  <a:schemeClr val="accent1"/>
                </a:buClr>
                <a:buFont typeface="Wingdings" panose="05000000000000000000" pitchFamily="2" charset="2"/>
                <a:buChar char="l"/>
              </a:pPr>
              <a:r>
                <a:rPr kumimoji="1"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cs typeface="华文仿宋"/>
                </a:rPr>
                <a:t>掌握当前安全态势</a:t>
              </a:r>
              <a:endParaRPr kumimoji="1" lang="zh-CN" altLang="en-US" sz="1600" dirty="0">
                <a:solidFill>
                  <a:prstClr val="black"/>
                </a:solidFill>
                <a:latin typeface="华文仿宋"/>
                <a:ea typeface="华文仿宋"/>
                <a:cs typeface="华文仿宋"/>
              </a:endParaRPr>
            </a:p>
          </p:txBody>
        </p:sp>
        <p:sp>
          <p:nvSpPr>
            <p:cNvPr id="7" name="文本框 6"/>
            <p:cNvSpPr txBox="1"/>
            <p:nvPr/>
          </p:nvSpPr>
          <p:spPr>
            <a:xfrm>
              <a:off x="3491880" y="4119214"/>
              <a:ext cx="1996024" cy="646331"/>
            </a:xfrm>
            <a:prstGeom prst="rect">
              <a:avLst/>
            </a:prstGeom>
            <a:noFill/>
          </p:spPr>
          <p:txBody>
            <a:bodyPr wrap="square" rtlCol="0">
              <a:spAutoFit/>
            </a:bodyPr>
            <a:lstStyle/>
            <a:p>
              <a:pPr marL="285744" indent="-285744">
                <a:lnSpc>
                  <a:spcPct val="150000"/>
                </a:lnSpc>
                <a:buClr>
                  <a:schemeClr val="accent3"/>
                </a:buClr>
                <a:buFont typeface="Wingdings" panose="05000000000000000000" pitchFamily="2" charset="2"/>
                <a:buChar char="l"/>
              </a:pPr>
              <a:r>
                <a:rPr kumimoji="1" lang="zh-CN" altLang="en-US" sz="1200" dirty="0" smtClean="0">
                  <a:solidFill>
                    <a:srgbClr val="C00000"/>
                  </a:solidFill>
                  <a:latin typeface="微软雅黑" panose="020B0503020204020204" pitchFamily="34" charset="-122"/>
                  <a:ea typeface="微软雅黑" panose="020B0503020204020204" pitchFamily="34" charset="-122"/>
                  <a:cs typeface="华文仿宋"/>
                </a:rPr>
                <a:t>调查过去</a:t>
              </a:r>
            </a:p>
            <a:p>
              <a:pPr marL="285744" indent="-285744">
                <a:lnSpc>
                  <a:spcPct val="150000"/>
                </a:lnSpc>
                <a:buClr>
                  <a:schemeClr val="accent3"/>
                </a:buClr>
                <a:buFont typeface="Wingdings" panose="05000000000000000000" pitchFamily="2" charset="2"/>
                <a:buChar char="l"/>
              </a:pPr>
              <a:r>
                <a:rPr kumimoji="1" lang="zh-CN" altLang="en-US" sz="1200" dirty="0" smtClean="0">
                  <a:solidFill>
                    <a:schemeClr val="tx1">
                      <a:lumMod val="50000"/>
                      <a:lumOff val="50000"/>
                    </a:schemeClr>
                  </a:solidFill>
                  <a:latin typeface="微软雅黑" panose="020B0503020204020204" pitchFamily="34" charset="-122"/>
                  <a:ea typeface="微软雅黑" panose="020B0503020204020204" pitchFamily="34" charset="-122"/>
                  <a:cs typeface="华文仿宋"/>
                </a:rPr>
                <a:t>还原历史攻击过程</a:t>
              </a:r>
            </a:p>
          </p:txBody>
        </p:sp>
        <p:sp>
          <p:nvSpPr>
            <p:cNvPr id="8" name="矩形 7"/>
            <p:cNvSpPr/>
            <p:nvPr/>
          </p:nvSpPr>
          <p:spPr>
            <a:xfrm>
              <a:off x="1117416" y="3560940"/>
              <a:ext cx="1487111" cy="400110"/>
            </a:xfrm>
            <a:prstGeom prst="rect">
              <a:avLst/>
            </a:prstGeom>
          </p:spPr>
          <p:txBody>
            <a:bodyPr wrap="square">
              <a:spAutoFit/>
            </a:bodyPr>
            <a:lstStyle/>
            <a:p>
              <a:pPr lvl="0" algn="ctr">
                <a:defRPr/>
              </a:pPr>
              <a:r>
                <a:rPr kumimoji="1" lang="zh-CN" altLang="en-US" sz="2000" kern="0" dirty="0" smtClean="0">
                  <a:solidFill>
                    <a:schemeClr val="tx1">
                      <a:lumMod val="65000"/>
                      <a:lumOff val="35000"/>
                    </a:schemeClr>
                  </a:solidFill>
                  <a:latin typeface="微软雅黑" panose="020B0503020204020204" pitchFamily="34" charset="-122"/>
                  <a:ea typeface="微软雅黑" panose="020B0503020204020204" pitchFamily="34" charset="-122"/>
                  <a:cs typeface="仿宋"/>
                </a:rPr>
                <a:t>感知</a:t>
              </a:r>
              <a:endParaRPr kumimoji="1" lang="en-US" altLang="zh-CN" sz="2000" kern="0" dirty="0">
                <a:solidFill>
                  <a:schemeClr val="tx1">
                    <a:lumMod val="65000"/>
                    <a:lumOff val="35000"/>
                  </a:schemeClr>
                </a:solidFill>
                <a:latin typeface="微软雅黑" panose="020B0503020204020204" pitchFamily="34" charset="-122"/>
                <a:ea typeface="微软雅黑" panose="020B0503020204020204" pitchFamily="34" charset="-122"/>
                <a:cs typeface="仿宋"/>
              </a:endParaRPr>
            </a:p>
          </p:txBody>
        </p:sp>
        <p:sp>
          <p:nvSpPr>
            <p:cNvPr id="9" name="矩形 8"/>
            <p:cNvSpPr/>
            <p:nvPr/>
          </p:nvSpPr>
          <p:spPr>
            <a:xfrm>
              <a:off x="6707293" y="3535062"/>
              <a:ext cx="697627" cy="400110"/>
            </a:xfrm>
            <a:prstGeom prst="rect">
              <a:avLst/>
            </a:prstGeom>
          </p:spPr>
          <p:txBody>
            <a:bodyPr wrap="none">
              <a:spAutoFit/>
            </a:bodyPr>
            <a:lstStyle/>
            <a:p>
              <a:pPr lvl="0" algn="ctr">
                <a:defRPr/>
              </a:pPr>
              <a:r>
                <a:rPr kumimoji="1" lang="zh-CN" altLang="en-US" sz="2000" kern="0" dirty="0" smtClean="0">
                  <a:solidFill>
                    <a:schemeClr val="tx1">
                      <a:lumMod val="65000"/>
                      <a:lumOff val="35000"/>
                    </a:schemeClr>
                  </a:solidFill>
                  <a:latin typeface="微软雅黑" panose="020B0503020204020204" pitchFamily="34" charset="-122"/>
                  <a:ea typeface="微软雅黑" panose="020B0503020204020204" pitchFamily="34" charset="-122"/>
                  <a:cs typeface="仿宋"/>
                </a:rPr>
                <a:t>预警</a:t>
              </a:r>
              <a:endParaRPr kumimoji="1" lang="en-US" altLang="zh-CN" sz="2000" kern="0" dirty="0">
                <a:solidFill>
                  <a:schemeClr val="tx1">
                    <a:lumMod val="65000"/>
                    <a:lumOff val="35000"/>
                  </a:schemeClr>
                </a:solidFill>
                <a:latin typeface="微软雅黑" panose="020B0503020204020204" pitchFamily="34" charset="-122"/>
                <a:ea typeface="微软雅黑" panose="020B0503020204020204" pitchFamily="34" charset="-122"/>
                <a:cs typeface="仿宋"/>
              </a:endParaRPr>
            </a:p>
          </p:txBody>
        </p:sp>
        <p:sp>
          <p:nvSpPr>
            <p:cNvPr id="10" name="矩形 9"/>
            <p:cNvSpPr/>
            <p:nvPr/>
          </p:nvSpPr>
          <p:spPr>
            <a:xfrm>
              <a:off x="4158576" y="3539793"/>
              <a:ext cx="697627" cy="400110"/>
            </a:xfrm>
            <a:prstGeom prst="rect">
              <a:avLst/>
            </a:prstGeom>
          </p:spPr>
          <p:txBody>
            <a:bodyPr wrap="none">
              <a:spAutoFit/>
            </a:bodyPr>
            <a:lstStyle/>
            <a:p>
              <a:pPr lvl="0" algn="ctr">
                <a:defRPr/>
              </a:pPr>
              <a:r>
                <a:rPr kumimoji="1" lang="zh-CN" altLang="en-US" sz="2000" kern="0" smtClean="0">
                  <a:solidFill>
                    <a:schemeClr val="tx1">
                      <a:lumMod val="65000"/>
                      <a:lumOff val="35000"/>
                    </a:schemeClr>
                  </a:solidFill>
                  <a:latin typeface="微软雅黑" panose="020B0503020204020204" pitchFamily="34" charset="-122"/>
                  <a:ea typeface="微软雅黑" panose="020B0503020204020204" pitchFamily="34" charset="-122"/>
                  <a:cs typeface="仿宋"/>
                </a:rPr>
                <a:t>溯源</a:t>
              </a:r>
              <a:endParaRPr kumimoji="1" lang="en-US" altLang="zh-CN" sz="2000" kern="0" dirty="0">
                <a:solidFill>
                  <a:schemeClr val="tx1">
                    <a:lumMod val="65000"/>
                    <a:lumOff val="35000"/>
                  </a:schemeClr>
                </a:solidFill>
                <a:latin typeface="微软雅黑" panose="020B0503020204020204" pitchFamily="34" charset="-122"/>
                <a:ea typeface="微软雅黑" panose="020B0503020204020204" pitchFamily="34" charset="-122"/>
                <a:cs typeface="仿宋"/>
              </a:endParaRPr>
            </a:p>
          </p:txBody>
        </p:sp>
        <p:pic>
          <p:nvPicPr>
            <p:cNvPr id="11" name="图片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84168" y="2147910"/>
              <a:ext cx="1909015" cy="1389821"/>
            </a:xfrm>
            <a:prstGeom prst="rect">
              <a:avLst/>
            </a:prstGeom>
          </p:spPr>
        </p:pic>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2633" y="2150275"/>
              <a:ext cx="1785094" cy="1385090"/>
            </a:xfrm>
            <a:prstGeom prst="rect">
              <a:avLst/>
            </a:prstGeom>
          </p:spPr>
        </p:pic>
        <p:pic>
          <p:nvPicPr>
            <p:cNvPr id="13" name="图片 1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491880" y="2142775"/>
              <a:ext cx="1996024" cy="1400091"/>
            </a:xfrm>
            <a:prstGeom prst="rect">
              <a:avLst/>
            </a:prstGeom>
          </p:spPr>
        </p:pic>
      </p:grpSp>
      <p:sp>
        <p:nvSpPr>
          <p:cNvPr id="14" name="幻灯片编号占位符 13"/>
          <p:cNvSpPr>
            <a:spLocks noGrp="1"/>
          </p:cNvSpPr>
          <p:nvPr>
            <p:ph type="sldNum" sz="quarter" idx="12"/>
          </p:nvPr>
        </p:nvSpPr>
        <p:spPr/>
        <p:txBody>
          <a:bodyPr/>
          <a:lstStyle/>
          <a:p>
            <a:fld id="{F1CE6EFB-A6C3-4E49-880A-544A18966166}" type="slidenum">
              <a:rPr lang="zh-CN" altLang="en-US" smtClean="0"/>
              <a:pPr/>
              <a:t>11</a:t>
            </a:fld>
            <a:endParaRPr lang="zh-CN" altLang="en-US"/>
          </a:p>
        </p:txBody>
      </p:sp>
    </p:spTree>
    <p:extLst>
      <p:ext uri="{BB962C8B-B14F-4D97-AF65-F5344CB8AC3E}">
        <p14:creationId xmlns:p14="http://schemas.microsoft.com/office/powerpoint/2010/main" val="2571529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solidFill>
                  <a:schemeClr val="tx1">
                    <a:lumMod val="95000"/>
                    <a:lumOff val="5000"/>
                  </a:schemeClr>
                </a:solidFill>
              </a:rPr>
              <a:t>感知</a:t>
            </a:r>
            <a:endParaRPr lang="zh-CN" altLang="en-US" dirty="0">
              <a:solidFill>
                <a:schemeClr val="tx1">
                  <a:lumMod val="95000"/>
                  <a:lumOff val="5000"/>
                </a:schemeClr>
              </a:solidFill>
            </a:endParaRPr>
          </a:p>
        </p:txBody>
      </p:sp>
      <p:sp>
        <p:nvSpPr>
          <p:cNvPr id="2" name="内容占位符 1"/>
          <p:cNvSpPr>
            <a:spLocks noGrp="1"/>
          </p:cNvSpPr>
          <p:nvPr>
            <p:ph idx="1"/>
          </p:nvPr>
        </p:nvSpPr>
        <p:spPr>
          <a:xfrm>
            <a:off x="467544" y="771550"/>
            <a:ext cx="8229600" cy="3727088"/>
          </a:xfrm>
        </p:spPr>
        <p:txBody>
          <a:bodyPr/>
          <a:lstStyle/>
          <a:p>
            <a:r>
              <a:rPr lang="zh-CN" altLang="en-US" dirty="0" smtClean="0"/>
              <a:t>多源安全数据的汇总</a:t>
            </a:r>
            <a:r>
              <a:rPr lang="zh-CN" altLang="en-US" dirty="0"/>
              <a:t>、</a:t>
            </a:r>
            <a:r>
              <a:rPr lang="zh-CN" altLang="en-US" dirty="0" smtClean="0"/>
              <a:t>处理</a:t>
            </a:r>
            <a:r>
              <a:rPr lang="zh-CN" altLang="en-US" dirty="0"/>
              <a:t>，</a:t>
            </a:r>
            <a:r>
              <a:rPr lang="zh-CN" altLang="en-US" dirty="0" smtClean="0"/>
              <a:t>关联分析，事件呈现，帮助客户理解整个系统的安全形式。</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p:txBody>
      </p:sp>
      <p:graphicFrame>
        <p:nvGraphicFramePr>
          <p:cNvPr id="4" name="图示 3"/>
          <p:cNvGraphicFramePr/>
          <p:nvPr>
            <p:extLst>
              <p:ext uri="{D42A27DB-BD31-4B8C-83A1-F6EECF244321}">
                <p14:modId xmlns:p14="http://schemas.microsoft.com/office/powerpoint/2010/main" val="3402542736"/>
              </p:ext>
            </p:extLst>
          </p:nvPr>
        </p:nvGraphicFramePr>
        <p:xfrm>
          <a:off x="1534344" y="1813829"/>
          <a:ext cx="6096000" cy="26848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6253934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solidFill>
                  <a:schemeClr val="tx1"/>
                </a:solidFill>
              </a:rPr>
              <a:t>溯源</a:t>
            </a:r>
            <a:endParaRPr lang="zh-CN" altLang="en-US" dirty="0">
              <a:solidFill>
                <a:schemeClr val="tx1"/>
              </a:solidFill>
            </a:endParaRPr>
          </a:p>
        </p:txBody>
      </p:sp>
      <p:sp>
        <p:nvSpPr>
          <p:cNvPr id="2" name="内容占位符 1"/>
          <p:cNvSpPr>
            <a:spLocks noGrp="1"/>
          </p:cNvSpPr>
          <p:nvPr>
            <p:ph idx="1"/>
          </p:nvPr>
        </p:nvSpPr>
        <p:spPr/>
        <p:txBody>
          <a:bodyPr>
            <a:normAutofit/>
          </a:bodyPr>
          <a:lstStyle/>
          <a:p>
            <a:r>
              <a:rPr lang="zh-CN" altLang="en-US" sz="2000" dirty="0">
                <a:solidFill>
                  <a:schemeClr val="tx1"/>
                </a:solidFill>
              </a:rPr>
              <a:t>安全事件</a:t>
            </a:r>
            <a:r>
              <a:rPr lang="zh-CN" altLang="en-US" sz="2000" dirty="0" smtClean="0">
                <a:solidFill>
                  <a:schemeClr val="tx1"/>
                </a:solidFill>
              </a:rPr>
              <a:t>与网络数据进行</a:t>
            </a:r>
            <a:r>
              <a:rPr lang="zh-CN" altLang="en-US" sz="2000" dirty="0">
                <a:solidFill>
                  <a:schemeClr val="tx1"/>
                </a:solidFill>
              </a:rPr>
              <a:t>关联</a:t>
            </a:r>
            <a:r>
              <a:rPr lang="zh-CN" altLang="en-US" sz="2000" dirty="0" smtClean="0">
                <a:solidFill>
                  <a:schemeClr val="tx1"/>
                </a:solidFill>
              </a:rPr>
              <a:t>分析，实现攻击溯源，还原攻击情景、发现僵尸网络。</a:t>
            </a:r>
            <a:endParaRPr lang="en-US" altLang="zh-CN" sz="2000" dirty="0" smtClean="0">
              <a:solidFill>
                <a:schemeClr val="tx1"/>
              </a:solidFill>
            </a:endParaRPr>
          </a:p>
          <a:p>
            <a:endParaRPr lang="en-US" altLang="zh-CN" sz="2000" dirty="0">
              <a:solidFill>
                <a:schemeClr val="tx1"/>
              </a:solidFill>
            </a:endParaRPr>
          </a:p>
          <a:p>
            <a:endParaRPr lang="en-US" altLang="zh-CN" sz="2000" dirty="0" smtClean="0">
              <a:solidFill>
                <a:schemeClr val="tx1"/>
              </a:solidFill>
            </a:endParaRPr>
          </a:p>
          <a:p>
            <a:endParaRPr lang="en-US" altLang="zh-CN" sz="2000" dirty="0">
              <a:solidFill>
                <a:schemeClr val="tx1"/>
              </a:solidFill>
            </a:endParaRPr>
          </a:p>
          <a:p>
            <a:endParaRPr lang="en-US" altLang="zh-CN" sz="2000" dirty="0" smtClean="0">
              <a:solidFill>
                <a:schemeClr val="tx1"/>
              </a:solidFill>
            </a:endParaRPr>
          </a:p>
          <a:p>
            <a:endParaRPr lang="en-US" altLang="zh-CN" sz="2000" dirty="0">
              <a:solidFill>
                <a:schemeClr val="tx1"/>
              </a:solidFill>
            </a:endParaRPr>
          </a:p>
          <a:p>
            <a:endParaRPr lang="en-US" altLang="zh-CN" sz="2000" dirty="0" smtClean="0">
              <a:solidFill>
                <a:schemeClr val="tx1"/>
              </a:solidFill>
            </a:endParaRPr>
          </a:p>
          <a:p>
            <a:endParaRPr lang="en-US" altLang="zh-CN" sz="2000" dirty="0">
              <a:solidFill>
                <a:schemeClr val="tx1"/>
              </a:solidFill>
            </a:endParaRPr>
          </a:p>
        </p:txBody>
      </p:sp>
      <p:graphicFrame>
        <p:nvGraphicFramePr>
          <p:cNvPr id="5" name="图示 4"/>
          <p:cNvGraphicFramePr/>
          <p:nvPr>
            <p:extLst>
              <p:ext uri="{D42A27DB-BD31-4B8C-83A1-F6EECF244321}">
                <p14:modId xmlns:p14="http://schemas.microsoft.com/office/powerpoint/2010/main" val="2363535204"/>
              </p:ext>
            </p:extLst>
          </p:nvPr>
        </p:nvGraphicFramePr>
        <p:xfrm>
          <a:off x="1524000" y="1721678"/>
          <a:ext cx="6096000" cy="224161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15196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预警</a:t>
            </a:r>
            <a:endParaRPr lang="zh-CN" altLang="en-US" dirty="0"/>
          </a:p>
        </p:txBody>
      </p:sp>
      <p:sp>
        <p:nvSpPr>
          <p:cNvPr id="2" name="内容占位符 1"/>
          <p:cNvSpPr>
            <a:spLocks noGrp="1"/>
          </p:cNvSpPr>
          <p:nvPr>
            <p:ph idx="1"/>
          </p:nvPr>
        </p:nvSpPr>
        <p:spPr/>
        <p:txBody>
          <a:bodyPr/>
          <a:lstStyle/>
          <a:p>
            <a:r>
              <a:rPr lang="zh-CN" altLang="en-US" dirty="0" smtClean="0"/>
              <a:t>情报联动预警，将发现的威胁事件与情报进行联动，预测攻击者未来对系统还会有哪些威胁。</a:t>
            </a:r>
            <a:endParaRPr lang="en-US" altLang="zh-CN" dirty="0"/>
          </a:p>
          <a:p>
            <a:endParaRPr lang="zh-CN" altLang="en-US" dirty="0"/>
          </a:p>
        </p:txBody>
      </p:sp>
      <p:graphicFrame>
        <p:nvGraphicFramePr>
          <p:cNvPr id="5" name="图示 4"/>
          <p:cNvGraphicFramePr/>
          <p:nvPr>
            <p:extLst>
              <p:ext uri="{D42A27DB-BD31-4B8C-83A1-F6EECF244321}">
                <p14:modId xmlns:p14="http://schemas.microsoft.com/office/powerpoint/2010/main" val="3220240596"/>
              </p:ext>
            </p:extLst>
          </p:nvPr>
        </p:nvGraphicFramePr>
        <p:xfrm>
          <a:off x="1915060" y="1714147"/>
          <a:ext cx="4962227" cy="31212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859473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提供哪些安全态势感知能力</a:t>
            </a:r>
            <a:endParaRPr lang="zh-CN" altLang="en-US" dirty="0"/>
          </a:p>
        </p:txBody>
      </p:sp>
      <p:sp>
        <p:nvSpPr>
          <p:cNvPr id="21" name="矩形 20"/>
          <p:cNvSpPr/>
          <p:nvPr/>
        </p:nvSpPr>
        <p:spPr>
          <a:xfrm>
            <a:off x="8100392" y="1802952"/>
            <a:ext cx="504056" cy="1569660"/>
          </a:xfrm>
          <a:prstGeom prst="rect">
            <a:avLst/>
          </a:prstGeom>
        </p:spPr>
        <p:txBody>
          <a:bodyPr wrap="square">
            <a:spAutoFit/>
          </a:bodyPr>
          <a:lstStyle/>
          <a:p>
            <a:pPr algn="ctr"/>
            <a:r>
              <a:rPr kumimoji="1" lang="zh-CN" altLang="en-US" sz="2400" dirty="0">
                <a:solidFill>
                  <a:srgbClr val="FF0000"/>
                </a:solidFill>
                <a:latin typeface="Microsoft YaHei" charset="0"/>
                <a:ea typeface="Microsoft YaHei" charset="0"/>
                <a:cs typeface="Microsoft YaHei" charset="0"/>
              </a:rPr>
              <a:t>威胁</a:t>
            </a:r>
            <a:r>
              <a:rPr kumimoji="1" lang="zh-CN" altLang="en-US" sz="2400" dirty="0" smtClean="0">
                <a:solidFill>
                  <a:srgbClr val="FF0000"/>
                </a:solidFill>
                <a:latin typeface="Microsoft YaHei" charset="0"/>
                <a:ea typeface="Microsoft YaHei" charset="0"/>
                <a:cs typeface="Microsoft YaHei" charset="0"/>
              </a:rPr>
              <a:t>态势</a:t>
            </a:r>
            <a:endParaRPr kumimoji="1" lang="zh-CN" altLang="en-US" sz="2400" dirty="0">
              <a:solidFill>
                <a:srgbClr val="FF0000"/>
              </a:solidFill>
              <a:latin typeface="Microsoft YaHei" charset="0"/>
              <a:ea typeface="Microsoft YaHei" charset="0"/>
              <a:cs typeface="Microsoft YaHei" charset="0"/>
            </a:endParaRPr>
          </a:p>
        </p:txBody>
      </p:sp>
      <p:sp>
        <p:nvSpPr>
          <p:cNvPr id="22" name="矩形 21"/>
          <p:cNvSpPr/>
          <p:nvPr/>
        </p:nvSpPr>
        <p:spPr>
          <a:xfrm>
            <a:off x="687640" y="1744903"/>
            <a:ext cx="504056" cy="1938992"/>
          </a:xfrm>
          <a:prstGeom prst="rect">
            <a:avLst/>
          </a:prstGeom>
        </p:spPr>
        <p:txBody>
          <a:bodyPr wrap="square">
            <a:spAutoFit/>
          </a:bodyPr>
          <a:lstStyle/>
          <a:p>
            <a:pPr algn="ctr"/>
            <a:r>
              <a:rPr kumimoji="1" lang="zh-CN" altLang="en-US" sz="2400" dirty="0" smtClean="0">
                <a:solidFill>
                  <a:srgbClr val="FF0000"/>
                </a:solidFill>
                <a:latin typeface="Microsoft YaHei" charset="0"/>
                <a:ea typeface="Microsoft YaHei" charset="0"/>
                <a:cs typeface="Microsoft YaHei" charset="0"/>
              </a:rPr>
              <a:t>脆弱性态势</a:t>
            </a:r>
            <a:endParaRPr kumimoji="1" lang="zh-CN" altLang="en-US" sz="2400" dirty="0">
              <a:solidFill>
                <a:srgbClr val="FF0000"/>
              </a:solidFill>
              <a:latin typeface="Microsoft YaHei" charset="0"/>
              <a:ea typeface="Microsoft YaHei" charset="0"/>
              <a:cs typeface="Microsoft YaHei" charset="0"/>
            </a:endParaRPr>
          </a:p>
        </p:txBody>
      </p:sp>
      <p:sp>
        <p:nvSpPr>
          <p:cNvPr id="5" name="幻灯片编号占位符 4"/>
          <p:cNvSpPr>
            <a:spLocks noGrp="1"/>
          </p:cNvSpPr>
          <p:nvPr>
            <p:ph type="sldNum" sz="quarter" idx="12"/>
          </p:nvPr>
        </p:nvSpPr>
        <p:spPr/>
        <p:txBody>
          <a:bodyPr/>
          <a:lstStyle/>
          <a:p>
            <a:fld id="{F1CE6EFB-A6C3-4E49-880A-544A18966166}" type="slidenum">
              <a:rPr lang="zh-CN" altLang="en-US" smtClean="0"/>
              <a:pPr/>
              <a:t>15</a:t>
            </a:fld>
            <a:endParaRPr lang="zh-CN" altLang="en-US"/>
          </a:p>
        </p:txBody>
      </p:sp>
      <p:graphicFrame>
        <p:nvGraphicFramePr>
          <p:cNvPr id="6" name="图表 5"/>
          <p:cNvGraphicFramePr/>
          <p:nvPr>
            <p:extLst>
              <p:ext uri="{D42A27DB-BD31-4B8C-83A1-F6EECF244321}">
                <p14:modId xmlns:p14="http://schemas.microsoft.com/office/powerpoint/2010/main" val="236326249"/>
              </p:ext>
            </p:extLst>
          </p:nvPr>
        </p:nvGraphicFramePr>
        <p:xfrm>
          <a:off x="2010923" y="986207"/>
          <a:ext cx="5256584" cy="34563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314159079"/>
      </p:ext>
    </p:extLst>
  </p:cSld>
  <p:clrMapOvr>
    <a:masterClrMapping/>
  </p:clrMapOvr>
  <p:transition>
    <p:fad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基于攻击链的威胁感知</a:t>
            </a:r>
            <a:endParaRPr kumimoji="1" lang="zh-CN" altLang="en-US" dirty="0"/>
          </a:p>
        </p:txBody>
      </p:sp>
      <p:sp>
        <p:nvSpPr>
          <p:cNvPr id="4" name="幻灯片编号占位符 3"/>
          <p:cNvSpPr>
            <a:spLocks noGrp="1"/>
          </p:cNvSpPr>
          <p:nvPr>
            <p:ph type="sldNum" sz="quarter" idx="12"/>
          </p:nvPr>
        </p:nvSpPr>
        <p:spPr/>
        <p:txBody>
          <a:bodyPr/>
          <a:lstStyle/>
          <a:p>
            <a:fld id="{F1CE6EFB-A6C3-4E49-880A-544A18966166}" type="slidenum">
              <a:rPr lang="zh-CN" altLang="en-US" smtClean="0"/>
              <a:pPr/>
              <a:t>16</a:t>
            </a:fld>
            <a:endParaRPr lang="zh-CN" altLang="en-US" dirty="0"/>
          </a:p>
        </p:txBody>
      </p:sp>
      <p:cxnSp>
        <p:nvCxnSpPr>
          <p:cNvPr id="6" name="直接连接符 30"/>
          <p:cNvCxnSpPr>
            <a:endCxn id="23" idx="1"/>
          </p:cNvCxnSpPr>
          <p:nvPr/>
        </p:nvCxnSpPr>
        <p:spPr>
          <a:xfrm flipV="1">
            <a:off x="1643667" y="2403395"/>
            <a:ext cx="840101" cy="964676"/>
          </a:xfrm>
          <a:prstGeom prst="line">
            <a:avLst/>
          </a:prstGeom>
          <a:ln w="19050">
            <a:solidFill>
              <a:srgbClr val="B32C16"/>
            </a:solidFill>
          </a:ln>
        </p:spPr>
        <p:style>
          <a:lnRef idx="1">
            <a:schemeClr val="accent1"/>
          </a:lnRef>
          <a:fillRef idx="0">
            <a:schemeClr val="accent1"/>
          </a:fillRef>
          <a:effectRef idx="0">
            <a:schemeClr val="accent1"/>
          </a:effectRef>
          <a:fontRef idx="minor">
            <a:schemeClr val="tx1"/>
          </a:fontRef>
        </p:style>
      </p:cxnSp>
      <p:cxnSp>
        <p:nvCxnSpPr>
          <p:cNvPr id="7" name="直接连接符 31"/>
          <p:cNvCxnSpPr>
            <a:stCxn id="23" idx="3"/>
            <a:endCxn id="22" idx="1"/>
          </p:cNvCxnSpPr>
          <p:nvPr/>
        </p:nvCxnSpPr>
        <p:spPr>
          <a:xfrm>
            <a:off x="3491880" y="2403395"/>
            <a:ext cx="676044" cy="325161"/>
          </a:xfrm>
          <a:prstGeom prst="line">
            <a:avLst/>
          </a:prstGeom>
          <a:ln w="19050">
            <a:solidFill>
              <a:srgbClr val="B32C16"/>
            </a:solidFill>
          </a:ln>
        </p:spPr>
        <p:style>
          <a:lnRef idx="1">
            <a:schemeClr val="accent1"/>
          </a:lnRef>
          <a:fillRef idx="0">
            <a:schemeClr val="accent1"/>
          </a:fillRef>
          <a:effectRef idx="0">
            <a:schemeClr val="accent1"/>
          </a:effectRef>
          <a:fontRef idx="minor">
            <a:schemeClr val="tx1"/>
          </a:fontRef>
        </p:style>
      </p:cxnSp>
      <p:cxnSp>
        <p:nvCxnSpPr>
          <p:cNvPr id="8" name="直接连接符 32"/>
          <p:cNvCxnSpPr>
            <a:stCxn id="21" idx="3"/>
          </p:cNvCxnSpPr>
          <p:nvPr/>
        </p:nvCxnSpPr>
        <p:spPr>
          <a:xfrm flipV="1">
            <a:off x="5100878" y="2403396"/>
            <a:ext cx="866560" cy="1005208"/>
          </a:xfrm>
          <a:prstGeom prst="line">
            <a:avLst/>
          </a:prstGeom>
          <a:ln w="19050">
            <a:solidFill>
              <a:srgbClr val="B32C16"/>
            </a:solidFill>
          </a:ln>
        </p:spPr>
        <p:style>
          <a:lnRef idx="1">
            <a:schemeClr val="accent1"/>
          </a:lnRef>
          <a:fillRef idx="0">
            <a:schemeClr val="accent1"/>
          </a:fillRef>
          <a:effectRef idx="0">
            <a:schemeClr val="accent1"/>
          </a:effectRef>
          <a:fontRef idx="minor">
            <a:schemeClr val="tx1"/>
          </a:fontRef>
        </p:style>
      </p:cxnSp>
      <p:cxnSp>
        <p:nvCxnSpPr>
          <p:cNvPr id="9" name="直接连接符 33"/>
          <p:cNvCxnSpPr>
            <a:stCxn id="21" idx="3"/>
          </p:cNvCxnSpPr>
          <p:nvPr/>
        </p:nvCxnSpPr>
        <p:spPr>
          <a:xfrm flipV="1">
            <a:off x="5100878" y="3327538"/>
            <a:ext cx="866560" cy="81066"/>
          </a:xfrm>
          <a:prstGeom prst="line">
            <a:avLst/>
          </a:prstGeom>
          <a:ln w="19050">
            <a:solidFill>
              <a:srgbClr val="B32C16"/>
            </a:solidFill>
          </a:ln>
        </p:spPr>
        <p:style>
          <a:lnRef idx="1">
            <a:schemeClr val="accent1"/>
          </a:lnRef>
          <a:fillRef idx="0">
            <a:schemeClr val="accent1"/>
          </a:fillRef>
          <a:effectRef idx="0">
            <a:schemeClr val="accent1"/>
          </a:effectRef>
          <a:fontRef idx="minor">
            <a:schemeClr val="tx1"/>
          </a:fontRef>
        </p:style>
      </p:cxnSp>
      <p:cxnSp>
        <p:nvCxnSpPr>
          <p:cNvPr id="10" name="直接连接符 34"/>
          <p:cNvCxnSpPr>
            <a:stCxn id="15" idx="1"/>
            <a:endCxn id="18" idx="3"/>
          </p:cNvCxnSpPr>
          <p:nvPr/>
        </p:nvCxnSpPr>
        <p:spPr>
          <a:xfrm flipH="1" flipV="1">
            <a:off x="6817380" y="2403395"/>
            <a:ext cx="706948" cy="924143"/>
          </a:xfrm>
          <a:prstGeom prst="line">
            <a:avLst/>
          </a:prstGeom>
          <a:ln w="19050">
            <a:solidFill>
              <a:srgbClr val="B32C16"/>
            </a:solidFill>
          </a:ln>
        </p:spPr>
        <p:style>
          <a:lnRef idx="1">
            <a:schemeClr val="accent1"/>
          </a:lnRef>
          <a:fillRef idx="0">
            <a:schemeClr val="accent1"/>
          </a:fillRef>
          <a:effectRef idx="0">
            <a:schemeClr val="accent1"/>
          </a:effectRef>
          <a:fontRef idx="minor">
            <a:schemeClr val="tx1"/>
          </a:fontRef>
        </p:style>
      </p:cxnSp>
      <p:cxnSp>
        <p:nvCxnSpPr>
          <p:cNvPr id="11" name="直接连接符 35"/>
          <p:cNvCxnSpPr>
            <a:stCxn id="15" idx="1"/>
            <a:endCxn id="19" idx="3"/>
          </p:cNvCxnSpPr>
          <p:nvPr/>
        </p:nvCxnSpPr>
        <p:spPr>
          <a:xfrm flipH="1">
            <a:off x="6812496" y="3327538"/>
            <a:ext cx="711832" cy="0"/>
          </a:xfrm>
          <a:prstGeom prst="line">
            <a:avLst/>
          </a:prstGeom>
          <a:ln w="19050">
            <a:solidFill>
              <a:srgbClr val="B32C16"/>
            </a:solidFill>
          </a:ln>
        </p:spPr>
        <p:style>
          <a:lnRef idx="1">
            <a:schemeClr val="accent1"/>
          </a:lnRef>
          <a:fillRef idx="0">
            <a:schemeClr val="accent1"/>
          </a:fillRef>
          <a:effectRef idx="0">
            <a:schemeClr val="accent1"/>
          </a:effectRef>
          <a:fontRef idx="minor">
            <a:schemeClr val="tx1"/>
          </a:fontRef>
        </p:style>
      </p:cxnSp>
      <p:cxnSp>
        <p:nvCxnSpPr>
          <p:cNvPr id="12" name="直接连接符 36"/>
          <p:cNvCxnSpPr>
            <a:stCxn id="15" idx="1"/>
            <a:endCxn id="20" idx="3"/>
          </p:cNvCxnSpPr>
          <p:nvPr/>
        </p:nvCxnSpPr>
        <p:spPr>
          <a:xfrm flipH="1">
            <a:off x="6804248" y="3327538"/>
            <a:ext cx="720080" cy="924143"/>
          </a:xfrm>
          <a:prstGeom prst="line">
            <a:avLst/>
          </a:prstGeom>
          <a:ln w="19050">
            <a:solidFill>
              <a:srgbClr val="B32C16"/>
            </a:solidFill>
          </a:ln>
        </p:spPr>
        <p:style>
          <a:lnRef idx="1">
            <a:schemeClr val="accent1"/>
          </a:lnRef>
          <a:fillRef idx="0">
            <a:schemeClr val="accent1"/>
          </a:fillRef>
          <a:effectRef idx="0">
            <a:schemeClr val="accent1"/>
          </a:effectRef>
          <a:fontRef idx="minor">
            <a:schemeClr val="tx1"/>
          </a:fontRef>
        </p:style>
      </p:cxnSp>
      <p:cxnSp>
        <p:nvCxnSpPr>
          <p:cNvPr id="13" name="直接连接符 37"/>
          <p:cNvCxnSpPr>
            <a:stCxn id="16" idx="1"/>
            <a:endCxn id="19" idx="3"/>
          </p:cNvCxnSpPr>
          <p:nvPr/>
        </p:nvCxnSpPr>
        <p:spPr>
          <a:xfrm flipH="1">
            <a:off x="6812496" y="2403395"/>
            <a:ext cx="711832" cy="924143"/>
          </a:xfrm>
          <a:prstGeom prst="line">
            <a:avLst/>
          </a:prstGeom>
          <a:ln w="19050">
            <a:solidFill>
              <a:srgbClr val="B32C16"/>
            </a:solidFill>
          </a:ln>
        </p:spPr>
        <p:style>
          <a:lnRef idx="1">
            <a:schemeClr val="accent1"/>
          </a:lnRef>
          <a:fillRef idx="0">
            <a:schemeClr val="accent1"/>
          </a:fillRef>
          <a:effectRef idx="0">
            <a:schemeClr val="accent1"/>
          </a:effectRef>
          <a:fontRef idx="minor">
            <a:schemeClr val="tx1"/>
          </a:fontRef>
        </p:style>
      </p:cxnSp>
      <p:cxnSp>
        <p:nvCxnSpPr>
          <p:cNvPr id="14" name="直接连接符 38"/>
          <p:cNvCxnSpPr>
            <a:stCxn id="17" idx="1"/>
            <a:endCxn id="19" idx="3"/>
          </p:cNvCxnSpPr>
          <p:nvPr/>
        </p:nvCxnSpPr>
        <p:spPr>
          <a:xfrm flipH="1" flipV="1">
            <a:off x="6812496" y="3327538"/>
            <a:ext cx="711832" cy="924143"/>
          </a:xfrm>
          <a:prstGeom prst="line">
            <a:avLst/>
          </a:prstGeom>
          <a:ln w="19050">
            <a:solidFill>
              <a:srgbClr val="B32C16"/>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7524328" y="3135261"/>
            <a:ext cx="964015" cy="384554"/>
          </a:xfrm>
          <a:prstGeom prst="rect">
            <a:avLst/>
          </a:prstGeom>
          <a:solidFill>
            <a:srgbClr val="F5CD2D"/>
          </a:solidFill>
          <a:ln w="19050">
            <a:solidFill>
              <a:srgbClr val="B3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Microsoft YaHei" charset="0"/>
                <a:ea typeface="Microsoft YaHei" charset="0"/>
                <a:cs typeface="Microsoft YaHei" charset="0"/>
              </a:rPr>
              <a:t>数据泄露</a:t>
            </a:r>
          </a:p>
        </p:txBody>
      </p:sp>
      <p:sp>
        <p:nvSpPr>
          <p:cNvPr id="16" name="矩形 15"/>
          <p:cNvSpPr/>
          <p:nvPr/>
        </p:nvSpPr>
        <p:spPr>
          <a:xfrm>
            <a:off x="7524328" y="2211118"/>
            <a:ext cx="956679" cy="384554"/>
          </a:xfrm>
          <a:prstGeom prst="rect">
            <a:avLst/>
          </a:prstGeom>
          <a:solidFill>
            <a:srgbClr val="F5CD2D"/>
          </a:solidFill>
          <a:ln w="19050">
            <a:solidFill>
              <a:srgbClr val="B3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Microsoft YaHei" charset="0"/>
                <a:ea typeface="Microsoft YaHei" charset="0"/>
                <a:cs typeface="Microsoft YaHei" charset="0"/>
              </a:rPr>
              <a:t>系统摧毁</a:t>
            </a:r>
          </a:p>
        </p:txBody>
      </p:sp>
      <p:sp>
        <p:nvSpPr>
          <p:cNvPr id="17" name="矩形 16"/>
          <p:cNvSpPr/>
          <p:nvPr/>
        </p:nvSpPr>
        <p:spPr>
          <a:xfrm>
            <a:off x="7524328" y="4059404"/>
            <a:ext cx="956679" cy="384554"/>
          </a:xfrm>
          <a:prstGeom prst="rect">
            <a:avLst/>
          </a:prstGeom>
          <a:solidFill>
            <a:srgbClr val="F5CD2D"/>
          </a:solidFill>
          <a:ln w="19050">
            <a:solidFill>
              <a:srgbClr val="B3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Microsoft YaHei" charset="0"/>
                <a:ea typeface="Microsoft YaHei" charset="0"/>
                <a:cs typeface="Microsoft YaHei" charset="0"/>
              </a:rPr>
              <a:t>网站篡改</a:t>
            </a:r>
          </a:p>
        </p:txBody>
      </p:sp>
      <p:sp>
        <p:nvSpPr>
          <p:cNvPr id="18" name="矩形 17"/>
          <p:cNvSpPr/>
          <p:nvPr/>
        </p:nvSpPr>
        <p:spPr>
          <a:xfrm>
            <a:off x="5840172" y="2211118"/>
            <a:ext cx="977208" cy="384554"/>
          </a:xfrm>
          <a:prstGeom prst="rect">
            <a:avLst/>
          </a:prstGeom>
          <a:solidFill>
            <a:srgbClr val="F0A31C"/>
          </a:solidFill>
          <a:ln w="19050">
            <a:solidFill>
              <a:srgbClr val="B3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err="1">
                <a:solidFill>
                  <a:schemeClr val="tx1"/>
                </a:solidFill>
                <a:latin typeface="Microsoft YaHei" charset="0"/>
                <a:ea typeface="Microsoft YaHei" charset="0"/>
                <a:cs typeface="Microsoft YaHei" charset="0"/>
              </a:rPr>
              <a:t>RootKit</a:t>
            </a:r>
            <a:r>
              <a:rPr lang="zh-CN" altLang="en-US" sz="1400" dirty="0">
                <a:solidFill>
                  <a:schemeClr val="tx1"/>
                </a:solidFill>
                <a:latin typeface="Microsoft YaHei" charset="0"/>
                <a:ea typeface="Microsoft YaHei" charset="0"/>
                <a:cs typeface="Microsoft YaHei" charset="0"/>
              </a:rPr>
              <a:t>安装</a:t>
            </a:r>
          </a:p>
        </p:txBody>
      </p:sp>
      <p:sp>
        <p:nvSpPr>
          <p:cNvPr id="19" name="矩形 18"/>
          <p:cNvSpPr/>
          <p:nvPr/>
        </p:nvSpPr>
        <p:spPr>
          <a:xfrm>
            <a:off x="5807827" y="3135261"/>
            <a:ext cx="1004669" cy="384554"/>
          </a:xfrm>
          <a:prstGeom prst="rect">
            <a:avLst/>
          </a:prstGeom>
          <a:solidFill>
            <a:srgbClr val="F0A31C"/>
          </a:solidFill>
          <a:ln w="19050">
            <a:solidFill>
              <a:srgbClr val="B3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Microsoft YaHei" charset="0"/>
                <a:ea typeface="Microsoft YaHei" charset="0"/>
                <a:cs typeface="Microsoft YaHei" charset="0"/>
              </a:rPr>
              <a:t>恶意软件</a:t>
            </a:r>
            <a:endParaRPr lang="en-US" altLang="zh-CN" sz="1400" dirty="0">
              <a:solidFill>
                <a:schemeClr val="tx1"/>
              </a:solidFill>
              <a:latin typeface="Microsoft YaHei" charset="0"/>
              <a:ea typeface="Microsoft YaHei" charset="0"/>
              <a:cs typeface="Microsoft YaHei" charset="0"/>
            </a:endParaRPr>
          </a:p>
          <a:p>
            <a:pPr algn="ctr"/>
            <a:r>
              <a:rPr lang="zh-CN" altLang="en-US" sz="1400" dirty="0">
                <a:solidFill>
                  <a:schemeClr val="tx1"/>
                </a:solidFill>
                <a:latin typeface="Microsoft YaHei" charset="0"/>
                <a:ea typeface="Microsoft YaHei" charset="0"/>
                <a:cs typeface="Microsoft YaHei" charset="0"/>
              </a:rPr>
              <a:t>安装</a:t>
            </a:r>
          </a:p>
        </p:txBody>
      </p:sp>
      <p:sp>
        <p:nvSpPr>
          <p:cNvPr id="20" name="矩形 19"/>
          <p:cNvSpPr/>
          <p:nvPr/>
        </p:nvSpPr>
        <p:spPr>
          <a:xfrm>
            <a:off x="5807828" y="4059404"/>
            <a:ext cx="996420" cy="384554"/>
          </a:xfrm>
          <a:prstGeom prst="rect">
            <a:avLst/>
          </a:prstGeom>
          <a:solidFill>
            <a:srgbClr val="F0A31C"/>
          </a:solidFill>
          <a:ln w="19050">
            <a:solidFill>
              <a:srgbClr val="B3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Microsoft YaHei" charset="0"/>
                <a:ea typeface="Microsoft YaHei" charset="0"/>
                <a:cs typeface="Microsoft YaHei" charset="0"/>
              </a:rPr>
              <a:t>设置后门</a:t>
            </a:r>
          </a:p>
        </p:txBody>
      </p:sp>
      <p:sp>
        <p:nvSpPr>
          <p:cNvPr id="21" name="矩形 20"/>
          <p:cNvSpPr/>
          <p:nvPr/>
        </p:nvSpPr>
        <p:spPr>
          <a:xfrm>
            <a:off x="4167924" y="3216327"/>
            <a:ext cx="932954" cy="384554"/>
          </a:xfrm>
          <a:prstGeom prst="rect">
            <a:avLst/>
          </a:prstGeom>
          <a:solidFill>
            <a:srgbClr val="E27513"/>
          </a:solidFill>
          <a:ln w="19050">
            <a:solidFill>
              <a:srgbClr val="B3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latin typeface="Microsoft YaHei" charset="0"/>
                <a:ea typeface="Microsoft YaHei" charset="0"/>
                <a:cs typeface="Microsoft YaHei" charset="0"/>
              </a:rPr>
              <a:t>特权提升</a:t>
            </a:r>
          </a:p>
        </p:txBody>
      </p:sp>
      <p:sp>
        <p:nvSpPr>
          <p:cNvPr id="22" name="矩形 21"/>
          <p:cNvSpPr/>
          <p:nvPr/>
        </p:nvSpPr>
        <p:spPr>
          <a:xfrm>
            <a:off x="4167924" y="2536279"/>
            <a:ext cx="932954" cy="384554"/>
          </a:xfrm>
          <a:prstGeom prst="rect">
            <a:avLst/>
          </a:prstGeom>
          <a:solidFill>
            <a:srgbClr val="CA4C15"/>
          </a:solidFill>
          <a:ln w="19050">
            <a:solidFill>
              <a:srgbClr val="B3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bg1"/>
                </a:solidFill>
                <a:latin typeface="Microsoft YaHei" charset="0"/>
                <a:ea typeface="Microsoft YaHei" charset="0"/>
                <a:cs typeface="Microsoft YaHei" charset="0"/>
              </a:rPr>
              <a:t>身份</a:t>
            </a:r>
            <a:r>
              <a:rPr lang="en-US" altLang="zh-CN" sz="1200" dirty="0">
                <a:solidFill>
                  <a:schemeClr val="bg1"/>
                </a:solidFill>
                <a:latin typeface="Microsoft YaHei" charset="0"/>
                <a:ea typeface="Microsoft YaHei" charset="0"/>
                <a:cs typeface="Microsoft YaHei" charset="0"/>
              </a:rPr>
              <a:t>/</a:t>
            </a:r>
            <a:r>
              <a:rPr lang="zh-CN" altLang="en-US" sz="1200" dirty="0">
                <a:solidFill>
                  <a:schemeClr val="bg1"/>
                </a:solidFill>
                <a:latin typeface="Microsoft YaHei" charset="0"/>
                <a:ea typeface="Microsoft YaHei" charset="0"/>
                <a:cs typeface="Microsoft YaHei" charset="0"/>
              </a:rPr>
              <a:t>密码</a:t>
            </a:r>
            <a:endParaRPr lang="en-US" altLang="zh-CN" sz="1200" dirty="0">
              <a:solidFill>
                <a:schemeClr val="bg1"/>
              </a:solidFill>
              <a:latin typeface="Microsoft YaHei" charset="0"/>
              <a:ea typeface="Microsoft YaHei" charset="0"/>
              <a:cs typeface="Microsoft YaHei" charset="0"/>
            </a:endParaRPr>
          </a:p>
          <a:p>
            <a:pPr algn="ctr"/>
            <a:r>
              <a:rPr lang="zh-CN" altLang="en-US" sz="1200" dirty="0">
                <a:solidFill>
                  <a:schemeClr val="bg1"/>
                </a:solidFill>
                <a:latin typeface="Microsoft YaHei" charset="0"/>
                <a:ea typeface="Microsoft YaHei" charset="0"/>
                <a:cs typeface="Microsoft YaHei" charset="0"/>
              </a:rPr>
              <a:t>信息嗅探</a:t>
            </a:r>
          </a:p>
        </p:txBody>
      </p:sp>
      <p:sp>
        <p:nvSpPr>
          <p:cNvPr id="23" name="矩形 22"/>
          <p:cNvSpPr/>
          <p:nvPr/>
        </p:nvSpPr>
        <p:spPr>
          <a:xfrm>
            <a:off x="2483768" y="2211118"/>
            <a:ext cx="1008112" cy="384554"/>
          </a:xfrm>
          <a:prstGeom prst="rect">
            <a:avLst/>
          </a:prstGeom>
          <a:solidFill>
            <a:srgbClr val="CA4C15"/>
          </a:solidFill>
          <a:ln w="19050">
            <a:solidFill>
              <a:srgbClr val="B3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chemeClr val="bg1"/>
                </a:solidFill>
                <a:latin typeface="Microsoft YaHei" charset="0"/>
                <a:ea typeface="Microsoft YaHei" charset="0"/>
                <a:cs typeface="Microsoft YaHei" charset="0"/>
              </a:rPr>
              <a:t>SQL</a:t>
            </a:r>
            <a:r>
              <a:rPr lang="zh-CN" altLang="en-US" sz="1400" dirty="0">
                <a:solidFill>
                  <a:schemeClr val="bg1"/>
                </a:solidFill>
                <a:latin typeface="Microsoft YaHei" charset="0"/>
                <a:ea typeface="Microsoft YaHei" charset="0"/>
                <a:cs typeface="Microsoft YaHei" charset="0"/>
              </a:rPr>
              <a:t>注入</a:t>
            </a:r>
          </a:p>
        </p:txBody>
      </p:sp>
      <p:sp>
        <p:nvSpPr>
          <p:cNvPr id="24" name="矩形 23"/>
          <p:cNvSpPr/>
          <p:nvPr/>
        </p:nvSpPr>
        <p:spPr>
          <a:xfrm>
            <a:off x="796590" y="3147814"/>
            <a:ext cx="849942" cy="384554"/>
          </a:xfrm>
          <a:prstGeom prst="rect">
            <a:avLst/>
          </a:prstGeom>
          <a:solidFill>
            <a:srgbClr val="B32C16"/>
          </a:solidFill>
          <a:ln w="19050">
            <a:solidFill>
              <a:srgbClr val="B32C1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bg1"/>
                </a:solidFill>
                <a:latin typeface="Microsoft YaHei" charset="0"/>
                <a:ea typeface="Microsoft YaHei" charset="0"/>
                <a:cs typeface="Microsoft YaHei" charset="0"/>
              </a:rPr>
              <a:t>漏洞扫描</a:t>
            </a:r>
          </a:p>
        </p:txBody>
      </p:sp>
      <p:cxnSp>
        <p:nvCxnSpPr>
          <p:cNvPr id="25" name="直接连接符 49"/>
          <p:cNvCxnSpPr>
            <a:stCxn id="21" idx="3"/>
            <a:endCxn id="16" idx="1"/>
          </p:cNvCxnSpPr>
          <p:nvPr/>
        </p:nvCxnSpPr>
        <p:spPr>
          <a:xfrm flipV="1">
            <a:off x="5100878" y="2403395"/>
            <a:ext cx="2423450" cy="1005209"/>
          </a:xfrm>
          <a:prstGeom prst="line">
            <a:avLst/>
          </a:prstGeom>
          <a:ln w="19050">
            <a:solidFill>
              <a:srgbClr val="B32C16"/>
            </a:solidFill>
          </a:ln>
        </p:spPr>
        <p:style>
          <a:lnRef idx="1">
            <a:schemeClr val="accent1"/>
          </a:lnRef>
          <a:fillRef idx="0">
            <a:schemeClr val="accent1"/>
          </a:fillRef>
          <a:effectRef idx="0">
            <a:schemeClr val="accent1"/>
          </a:effectRef>
          <a:fontRef idx="minor">
            <a:schemeClr val="tx1"/>
          </a:fontRef>
        </p:style>
      </p:cxnSp>
      <p:cxnSp>
        <p:nvCxnSpPr>
          <p:cNvPr id="26" name="直接连接符 50"/>
          <p:cNvCxnSpPr>
            <a:stCxn id="21" idx="3"/>
            <a:endCxn id="20" idx="1"/>
          </p:cNvCxnSpPr>
          <p:nvPr/>
        </p:nvCxnSpPr>
        <p:spPr>
          <a:xfrm>
            <a:off x="5100878" y="3408604"/>
            <a:ext cx="706950" cy="843077"/>
          </a:xfrm>
          <a:prstGeom prst="line">
            <a:avLst/>
          </a:prstGeom>
          <a:ln w="19050">
            <a:solidFill>
              <a:srgbClr val="B32C16"/>
            </a:solidFill>
          </a:ln>
        </p:spPr>
        <p:style>
          <a:lnRef idx="1">
            <a:schemeClr val="accent1"/>
          </a:lnRef>
          <a:fillRef idx="0">
            <a:schemeClr val="accent1"/>
          </a:fillRef>
          <a:effectRef idx="0">
            <a:schemeClr val="accent1"/>
          </a:effectRef>
          <a:fontRef idx="minor">
            <a:schemeClr val="tx1"/>
          </a:fontRef>
        </p:style>
      </p:cxnSp>
      <p:cxnSp>
        <p:nvCxnSpPr>
          <p:cNvPr id="27" name="直接连接符 51"/>
          <p:cNvCxnSpPr>
            <a:stCxn id="20" idx="3"/>
            <a:endCxn id="17" idx="1"/>
          </p:cNvCxnSpPr>
          <p:nvPr/>
        </p:nvCxnSpPr>
        <p:spPr>
          <a:xfrm>
            <a:off x="6804248" y="4251681"/>
            <a:ext cx="720080" cy="0"/>
          </a:xfrm>
          <a:prstGeom prst="line">
            <a:avLst/>
          </a:prstGeom>
          <a:ln w="19050">
            <a:solidFill>
              <a:srgbClr val="B32C16"/>
            </a:solidFill>
          </a:ln>
        </p:spPr>
        <p:style>
          <a:lnRef idx="1">
            <a:schemeClr val="accent1"/>
          </a:lnRef>
          <a:fillRef idx="0">
            <a:schemeClr val="accent1"/>
          </a:fillRef>
          <a:effectRef idx="0">
            <a:schemeClr val="accent1"/>
          </a:effectRef>
          <a:fontRef idx="minor">
            <a:schemeClr val="tx1"/>
          </a:fontRef>
        </p:style>
      </p:cxnSp>
      <p:cxnSp>
        <p:nvCxnSpPr>
          <p:cNvPr id="28" name="直接连接符 52"/>
          <p:cNvCxnSpPr>
            <a:stCxn id="21" idx="3"/>
            <a:endCxn id="17" idx="1"/>
          </p:cNvCxnSpPr>
          <p:nvPr/>
        </p:nvCxnSpPr>
        <p:spPr>
          <a:xfrm>
            <a:off x="5100878" y="3408604"/>
            <a:ext cx="2423450" cy="843077"/>
          </a:xfrm>
          <a:prstGeom prst="line">
            <a:avLst/>
          </a:prstGeom>
          <a:ln w="19050">
            <a:solidFill>
              <a:srgbClr val="B32C16"/>
            </a:solidFill>
          </a:ln>
        </p:spPr>
        <p:style>
          <a:lnRef idx="1">
            <a:schemeClr val="accent1"/>
          </a:lnRef>
          <a:fillRef idx="0">
            <a:schemeClr val="accent1"/>
          </a:fillRef>
          <a:effectRef idx="0">
            <a:schemeClr val="accent1"/>
          </a:effectRef>
          <a:fontRef idx="minor">
            <a:schemeClr val="tx1"/>
          </a:fontRef>
        </p:style>
      </p:cxnSp>
      <p:graphicFrame>
        <p:nvGraphicFramePr>
          <p:cNvPr id="29" name="图示 53"/>
          <p:cNvGraphicFramePr/>
          <p:nvPr>
            <p:extLst>
              <p:ext uri="{D42A27DB-BD31-4B8C-83A1-F6EECF244321}">
                <p14:modId xmlns:p14="http://schemas.microsoft.com/office/powerpoint/2010/main" val="1687983040"/>
              </p:ext>
            </p:extLst>
          </p:nvPr>
        </p:nvGraphicFramePr>
        <p:xfrm>
          <a:off x="755576" y="1131590"/>
          <a:ext cx="7920880" cy="9809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0" name="直接连接符 54"/>
          <p:cNvCxnSpPr>
            <a:stCxn id="22" idx="2"/>
            <a:endCxn id="21" idx="0"/>
          </p:cNvCxnSpPr>
          <p:nvPr/>
        </p:nvCxnSpPr>
        <p:spPr>
          <a:xfrm>
            <a:off x="4634401" y="2920833"/>
            <a:ext cx="0" cy="295494"/>
          </a:xfrm>
          <a:prstGeom prst="line">
            <a:avLst/>
          </a:prstGeom>
          <a:ln w="19050">
            <a:solidFill>
              <a:srgbClr val="B32C16"/>
            </a:solidFill>
          </a:ln>
        </p:spPr>
        <p:style>
          <a:lnRef idx="1">
            <a:schemeClr val="accent1"/>
          </a:lnRef>
          <a:fillRef idx="0">
            <a:schemeClr val="accent1"/>
          </a:fillRef>
          <a:effectRef idx="0">
            <a:schemeClr val="accent1"/>
          </a:effectRef>
          <a:fontRef idx="minor">
            <a:schemeClr val="tx1"/>
          </a:fontRef>
        </p:style>
      </p:cxnSp>
      <p:sp>
        <p:nvSpPr>
          <p:cNvPr id="31" name="左箭头 30"/>
          <p:cNvSpPr/>
          <p:nvPr/>
        </p:nvSpPr>
        <p:spPr>
          <a:xfrm>
            <a:off x="1197998" y="2096331"/>
            <a:ext cx="3214456" cy="1946834"/>
          </a:xfrm>
          <a:prstGeom prst="leftArrow">
            <a:avLst/>
          </a:prstGeom>
          <a:solidFill>
            <a:schemeClr val="tx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smtClean="0">
                <a:latin typeface="Microsoft YaHei" charset="0"/>
                <a:ea typeface="Microsoft YaHei" charset="0"/>
                <a:cs typeface="Microsoft YaHei" charset="0"/>
              </a:rPr>
              <a:t>追溯</a:t>
            </a:r>
            <a:endParaRPr lang="zh-CN" altLang="en-US" sz="4400" dirty="0">
              <a:latin typeface="Microsoft YaHei" charset="0"/>
              <a:ea typeface="Microsoft YaHei" charset="0"/>
              <a:cs typeface="Microsoft YaHei" charset="0"/>
            </a:endParaRPr>
          </a:p>
        </p:txBody>
      </p:sp>
      <p:sp>
        <p:nvSpPr>
          <p:cNvPr id="32" name="右箭头 31"/>
          <p:cNvSpPr/>
          <p:nvPr/>
        </p:nvSpPr>
        <p:spPr>
          <a:xfrm>
            <a:off x="4782101" y="2096331"/>
            <a:ext cx="2762215" cy="1946834"/>
          </a:xfrm>
          <a:prstGeom prst="rightArrow">
            <a:avLst/>
          </a:prstGeom>
          <a:solidFill>
            <a:schemeClr val="accent2">
              <a:alpha val="50196"/>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4400" dirty="0" smtClean="0">
                <a:latin typeface="Microsoft YaHei" charset="0"/>
                <a:ea typeface="Microsoft YaHei" charset="0"/>
                <a:cs typeface="Microsoft YaHei" charset="0"/>
              </a:rPr>
              <a:t>预警</a:t>
            </a:r>
            <a:endParaRPr lang="zh-CN" altLang="en-US" sz="4400" dirty="0">
              <a:latin typeface="Microsoft YaHei" charset="0"/>
              <a:ea typeface="Microsoft YaHei" charset="0"/>
              <a:cs typeface="Microsoft YaHei" charset="0"/>
            </a:endParaRPr>
          </a:p>
        </p:txBody>
      </p:sp>
      <p:pic>
        <p:nvPicPr>
          <p:cNvPr id="91" name="Picture 6" descr="http://pic9.nipic.com/20100723/5431275_092056021366_2.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b="7199"/>
          <a:stretch/>
        </p:blipFill>
        <p:spPr bwMode="auto">
          <a:xfrm rot="5400000">
            <a:off x="2328020" y="2599451"/>
            <a:ext cx="779558" cy="348552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
          <p:cNvPicPr>
            <a:picLocks noChangeAspect="1" noChangeArrowheads="1"/>
          </p:cNvPicPr>
          <p:nvPr/>
        </p:nvPicPr>
        <p:blipFill rotWithShape="1">
          <a:blip r:embed="rId9" cstate="print">
            <a:extLst>
              <a:ext uri="{BEBA8EAE-BF5A-486C-A8C5-ECC9F3942E4B}">
                <a14:imgProps xmlns:a14="http://schemas.microsoft.com/office/drawing/2010/main">
                  <a14:imgLayer r:embed="rId10">
                    <a14:imgEffect>
                      <a14:backgroundRemoval t="11538" b="96154" l="0" r="30011"/>
                    </a14:imgEffect>
                  </a14:imgLayer>
                </a14:imgProps>
              </a:ext>
              <a:ext uri="{28A0092B-C50C-407E-A947-70E740481C1C}">
                <a14:useLocalDpi xmlns:a14="http://schemas.microsoft.com/office/drawing/2010/main" val="0"/>
              </a:ext>
            </a:extLst>
          </a:blip>
          <a:srcRect l="1132" t="14562" r="70331" b="9075"/>
          <a:stretch/>
        </p:blipFill>
        <p:spPr bwMode="auto">
          <a:xfrm>
            <a:off x="4279584" y="3967130"/>
            <a:ext cx="724464" cy="76486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27912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wipe(left)">
                                      <p:cBhvr>
                                        <p:cTn id="7" dur="1000"/>
                                        <p:tgtEl>
                                          <p:spTgt spid="9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92"/>
                                        </p:tgtEl>
                                        <p:attrNameLst>
                                          <p:attrName>style.visibility</p:attrName>
                                        </p:attrNameLst>
                                      </p:cBhvr>
                                      <p:to>
                                        <p:strVal val="visible"/>
                                      </p:to>
                                    </p:set>
                                    <p:animEffect transition="in" filter="fade">
                                      <p:cBhvr>
                                        <p:cTn id="11" dur="500"/>
                                        <p:tgtEl>
                                          <p:spTgt spid="92"/>
                                        </p:tgtEl>
                                      </p:cBhvr>
                                    </p:animEffect>
                                  </p:childTnLst>
                                </p:cTn>
                              </p:par>
                            </p:childTnLst>
                          </p:cTn>
                        </p:par>
                        <p:par>
                          <p:cTn id="12" fill="hold">
                            <p:stCondLst>
                              <p:cond delay="1500"/>
                            </p:stCondLst>
                            <p:childTnLst>
                              <p:par>
                                <p:cTn id="13" presetID="26" presetClass="emph" presetSubtype="0" repeatCount="5000" fill="hold" nodeType="afterEffect">
                                  <p:stCondLst>
                                    <p:cond delay="0"/>
                                  </p:stCondLst>
                                  <p:childTnLst>
                                    <p:animEffect transition="out" filter="fade">
                                      <p:cBhvr>
                                        <p:cTn id="14" dur="500" tmFilter="0, 0; .2, .5; .8, .5; 1, 0"/>
                                        <p:tgtEl>
                                          <p:spTgt spid="92"/>
                                        </p:tgtEl>
                                      </p:cBhvr>
                                    </p:animEffect>
                                    <p:animScale>
                                      <p:cBhvr>
                                        <p:cTn id="15" dur="250" autoRev="1" fill="hold"/>
                                        <p:tgtEl>
                                          <p:spTgt spid="92"/>
                                        </p:tgtEl>
                                      </p:cBhvr>
                                      <p:by x="105000" y="105000"/>
                                    </p:animScale>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wipe(left)">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grpId="0" nodeType="clickEffect">
                                  <p:stCondLst>
                                    <p:cond delay="0"/>
                                  </p:stCondLst>
                                  <p:childTnLst>
                                    <p:set>
                                      <p:cBhvr>
                                        <p:cTn id="24" dur="1" fill="hold">
                                          <p:stCondLst>
                                            <p:cond delay="0"/>
                                          </p:stCondLst>
                                        </p:cTn>
                                        <p:tgtEl>
                                          <p:spTgt spid="31"/>
                                        </p:tgtEl>
                                        <p:attrNameLst>
                                          <p:attrName>style.visibility</p:attrName>
                                        </p:attrNameLst>
                                      </p:cBhvr>
                                      <p:to>
                                        <p:strVal val="visible"/>
                                      </p:to>
                                    </p:set>
                                    <p:animEffect transition="in" filter="wipe(right)">
                                      <p:cBhvr>
                                        <p:cTn id="2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平台整体功能架构</a:t>
            </a:r>
            <a:endParaRPr lang="zh-CN" altLang="en-US" dirty="0"/>
          </a:p>
        </p:txBody>
      </p:sp>
      <p:pic>
        <p:nvPicPr>
          <p:cNvPr id="4" name="图片 3"/>
          <p:cNvPicPr>
            <a:picLocks noChangeAspect="1"/>
          </p:cNvPicPr>
          <p:nvPr/>
        </p:nvPicPr>
        <p:blipFill>
          <a:blip r:embed="rId3"/>
          <a:stretch>
            <a:fillRect/>
          </a:stretch>
        </p:blipFill>
        <p:spPr>
          <a:xfrm>
            <a:off x="1043608" y="699542"/>
            <a:ext cx="6984776" cy="4371950"/>
          </a:xfrm>
          <a:prstGeom prst="rect">
            <a:avLst/>
          </a:prstGeom>
        </p:spPr>
      </p:pic>
      <p:sp>
        <p:nvSpPr>
          <p:cNvPr id="5" name="幻灯片编号占位符 4"/>
          <p:cNvSpPr>
            <a:spLocks noGrp="1"/>
          </p:cNvSpPr>
          <p:nvPr>
            <p:ph type="sldNum" sz="quarter" idx="12"/>
          </p:nvPr>
        </p:nvSpPr>
        <p:spPr/>
        <p:txBody>
          <a:bodyPr/>
          <a:lstStyle/>
          <a:p>
            <a:fld id="{F1CE6EFB-A6C3-4E49-880A-544A18966166}" type="slidenum">
              <a:rPr lang="zh-CN" altLang="en-US" smtClean="0"/>
              <a:pPr/>
              <a:t>17</a:t>
            </a:fld>
            <a:endParaRPr lang="zh-CN" altLang="en-US"/>
          </a:p>
        </p:txBody>
      </p:sp>
    </p:spTree>
    <p:extLst>
      <p:ext uri="{BB962C8B-B14F-4D97-AF65-F5344CB8AC3E}">
        <p14:creationId xmlns:p14="http://schemas.microsoft.com/office/powerpoint/2010/main" val="104308991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分析模型设计</a:t>
            </a:r>
            <a:endParaRPr kumimoji="1" lang="zh-CN" altLang="en-US" dirty="0"/>
          </a:p>
        </p:txBody>
      </p:sp>
      <p:sp>
        <p:nvSpPr>
          <p:cNvPr id="5" name="圆角矩形 4"/>
          <p:cNvSpPr/>
          <p:nvPr/>
        </p:nvSpPr>
        <p:spPr>
          <a:xfrm>
            <a:off x="869054" y="915567"/>
            <a:ext cx="3390923" cy="1904566"/>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dirty="0"/>
          </a:p>
        </p:txBody>
      </p:sp>
      <p:sp>
        <p:nvSpPr>
          <p:cNvPr id="6" name="圆角矩形 5"/>
          <p:cNvSpPr/>
          <p:nvPr/>
        </p:nvSpPr>
        <p:spPr>
          <a:xfrm>
            <a:off x="827584" y="2976827"/>
            <a:ext cx="3401938" cy="1917182"/>
          </a:xfrm>
          <a:prstGeom prst="roundRect">
            <a:avLst/>
          </a:prstGeom>
          <a:ln/>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350"/>
          </a:p>
        </p:txBody>
      </p:sp>
      <p:sp>
        <p:nvSpPr>
          <p:cNvPr id="7" name="圆角矩形 6"/>
          <p:cNvSpPr/>
          <p:nvPr/>
        </p:nvSpPr>
        <p:spPr>
          <a:xfrm>
            <a:off x="4842150" y="915566"/>
            <a:ext cx="3546274" cy="1899618"/>
          </a:xfrm>
          <a:prstGeom prst="round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endParaRPr lang="zh-CN" altLang="en-US" sz="1350"/>
          </a:p>
        </p:txBody>
      </p:sp>
      <p:sp>
        <p:nvSpPr>
          <p:cNvPr id="8" name="圆角矩形 7"/>
          <p:cNvSpPr/>
          <p:nvPr/>
        </p:nvSpPr>
        <p:spPr>
          <a:xfrm>
            <a:off x="4842150" y="2977762"/>
            <a:ext cx="3546274" cy="1916247"/>
          </a:xfrm>
          <a:prstGeom prst="roundRect">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350"/>
          </a:p>
        </p:txBody>
      </p:sp>
      <p:sp>
        <p:nvSpPr>
          <p:cNvPr id="9" name="圆角矩形 8"/>
          <p:cNvSpPr/>
          <p:nvPr/>
        </p:nvSpPr>
        <p:spPr>
          <a:xfrm>
            <a:off x="869053" y="901194"/>
            <a:ext cx="1903614" cy="251940"/>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sz="1100" dirty="0" smtClean="0">
                <a:latin typeface="微软雅黑" panose="020B0503020204020204" pitchFamily="34" charset="-122"/>
                <a:ea typeface="微软雅黑" panose="020B0503020204020204" pitchFamily="34" charset="-122"/>
              </a:rPr>
              <a:t>事件理解模型</a:t>
            </a:r>
            <a:endParaRPr lang="en-US" altLang="zh-CN" sz="1100" dirty="0">
              <a:latin typeface="微软雅黑" panose="020B0503020204020204" pitchFamily="34" charset="-122"/>
              <a:ea typeface="微软雅黑" panose="020B0503020204020204" pitchFamily="34" charset="-122"/>
            </a:endParaRPr>
          </a:p>
        </p:txBody>
      </p:sp>
      <p:sp>
        <p:nvSpPr>
          <p:cNvPr id="10" name="圆角矩形 9"/>
          <p:cNvSpPr/>
          <p:nvPr/>
        </p:nvSpPr>
        <p:spPr>
          <a:xfrm>
            <a:off x="843674" y="2963788"/>
            <a:ext cx="1924989" cy="270031"/>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050" dirty="0" smtClean="0">
                <a:latin typeface="微软雅黑" panose="020B0503020204020204" pitchFamily="34" charset="-122"/>
                <a:ea typeface="微软雅黑" panose="020B0503020204020204" pitchFamily="34" charset="-122"/>
              </a:rPr>
              <a:t>情报关联</a:t>
            </a:r>
            <a:r>
              <a:rPr lang="zh-CN" altLang="en-US" sz="1100" dirty="0" smtClean="0">
                <a:latin typeface="微软雅黑" panose="020B0503020204020204" pitchFamily="34" charset="-122"/>
                <a:ea typeface="微软雅黑" panose="020B0503020204020204" pitchFamily="34" charset="-122"/>
              </a:rPr>
              <a:t>模型</a:t>
            </a:r>
            <a:endParaRPr lang="zh-CN" altLang="en-US" sz="1100" dirty="0">
              <a:latin typeface="微软雅黑" panose="020B0503020204020204" pitchFamily="34" charset="-122"/>
              <a:ea typeface="微软雅黑" panose="020B0503020204020204" pitchFamily="34" charset="-122"/>
            </a:endParaRPr>
          </a:p>
        </p:txBody>
      </p:sp>
      <p:sp>
        <p:nvSpPr>
          <p:cNvPr id="11" name="圆角矩形 10"/>
          <p:cNvSpPr/>
          <p:nvPr/>
        </p:nvSpPr>
        <p:spPr>
          <a:xfrm>
            <a:off x="4842030" y="906323"/>
            <a:ext cx="1998222" cy="24681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100" dirty="0" smtClean="0">
                <a:latin typeface="微软雅黑" panose="020B0503020204020204" pitchFamily="34" charset="-122"/>
                <a:ea typeface="微软雅黑" panose="020B0503020204020204" pitchFamily="34" charset="-122"/>
              </a:rPr>
              <a:t>攻击链模型</a:t>
            </a:r>
            <a:endParaRPr lang="zh-CN" altLang="en-US" sz="1100" dirty="0">
              <a:latin typeface="微软雅黑" panose="020B0503020204020204" pitchFamily="34" charset="-122"/>
              <a:ea typeface="微软雅黑" panose="020B0503020204020204" pitchFamily="34" charset="-122"/>
            </a:endParaRPr>
          </a:p>
        </p:txBody>
      </p:sp>
      <p:sp>
        <p:nvSpPr>
          <p:cNvPr id="12" name="文本框 16"/>
          <p:cNvSpPr txBox="1"/>
          <p:nvPr/>
        </p:nvSpPr>
        <p:spPr>
          <a:xfrm>
            <a:off x="911672" y="1257523"/>
            <a:ext cx="3346526" cy="577081"/>
          </a:xfrm>
          <a:prstGeom prst="rect">
            <a:avLst/>
          </a:prstGeom>
          <a:noFill/>
        </p:spPr>
        <p:txBody>
          <a:bodyPr wrap="square" rtlCol="0">
            <a:spAutoFit/>
          </a:bodyPr>
          <a:lstStyle/>
          <a:p>
            <a:r>
              <a:rPr lang="zh-CN" altLang="zh-CN" sz="1050" dirty="0">
                <a:latin typeface="Microsoft YaHei" charset="0"/>
                <a:ea typeface="Microsoft YaHei" charset="0"/>
                <a:cs typeface="Microsoft YaHei" charset="0"/>
              </a:rPr>
              <a:t>事件</a:t>
            </a:r>
            <a:r>
              <a:rPr lang="zh-CN" altLang="zh-CN" sz="1050" dirty="0" smtClean="0">
                <a:latin typeface="Microsoft YaHei" charset="0"/>
                <a:ea typeface="Microsoft YaHei" charset="0"/>
                <a:cs typeface="Microsoft YaHei" charset="0"/>
              </a:rPr>
              <a:t>理解</a:t>
            </a:r>
            <a:r>
              <a:rPr lang="zh-CN" altLang="en-US" sz="1050" dirty="0" smtClean="0">
                <a:latin typeface="Microsoft YaHei" charset="0"/>
                <a:ea typeface="Microsoft YaHei" charset="0"/>
                <a:cs typeface="Microsoft YaHei" charset="0"/>
              </a:rPr>
              <a:t>模型</a:t>
            </a:r>
            <a:r>
              <a:rPr lang="zh-CN" altLang="zh-CN" sz="1050" dirty="0" smtClean="0">
                <a:latin typeface="Microsoft YaHei" charset="0"/>
                <a:ea typeface="Microsoft YaHei" charset="0"/>
                <a:cs typeface="Microsoft YaHei" charset="0"/>
              </a:rPr>
              <a:t>将</a:t>
            </a:r>
            <a:r>
              <a:rPr lang="zh-CN" altLang="zh-CN" sz="1050" dirty="0">
                <a:latin typeface="Microsoft YaHei" charset="0"/>
                <a:ea typeface="Microsoft YaHei" charset="0"/>
                <a:cs typeface="Microsoft YaHei" charset="0"/>
              </a:rPr>
              <a:t>归并后的日志，基于一定的事件理解</a:t>
            </a:r>
            <a:r>
              <a:rPr lang="zh-CN" altLang="en-US" sz="1050" dirty="0">
                <a:latin typeface="Microsoft YaHei" charset="0"/>
                <a:ea typeface="Microsoft YaHei" charset="0"/>
                <a:cs typeface="Microsoft YaHei" charset="0"/>
              </a:rPr>
              <a:t>模型</a:t>
            </a:r>
            <a:r>
              <a:rPr lang="zh-CN" altLang="zh-CN" sz="1050" dirty="0">
                <a:latin typeface="Microsoft YaHei" charset="0"/>
                <a:ea typeface="Microsoft YaHei" charset="0"/>
                <a:cs typeface="Microsoft YaHei" charset="0"/>
              </a:rPr>
              <a:t>，进行关联分析，将日志理解为安全事件，提高告警准确性，并降低日志量</a:t>
            </a:r>
            <a:r>
              <a:rPr lang="zh-CN" altLang="zh-CN" sz="1050" dirty="0" smtClean="0">
                <a:latin typeface="Microsoft YaHei" charset="0"/>
                <a:ea typeface="Microsoft YaHei" charset="0"/>
                <a:cs typeface="Microsoft YaHei" charset="0"/>
              </a:rPr>
              <a:t>。</a:t>
            </a:r>
            <a:endParaRPr lang="zh-CN" altLang="zh-CN" sz="1050" dirty="0">
              <a:latin typeface="Microsoft YaHei" charset="0"/>
              <a:ea typeface="Microsoft YaHei" charset="0"/>
              <a:cs typeface="Microsoft YaHei" charset="0"/>
            </a:endParaRPr>
          </a:p>
        </p:txBody>
      </p:sp>
      <p:sp>
        <p:nvSpPr>
          <p:cNvPr id="13" name="文本框 18"/>
          <p:cNvSpPr txBox="1"/>
          <p:nvPr/>
        </p:nvSpPr>
        <p:spPr>
          <a:xfrm>
            <a:off x="4885868" y="1171224"/>
            <a:ext cx="3502555" cy="577081"/>
          </a:xfrm>
          <a:prstGeom prst="rect">
            <a:avLst/>
          </a:prstGeom>
          <a:noFill/>
        </p:spPr>
        <p:txBody>
          <a:bodyPr wrap="square" rtlCol="0">
            <a:spAutoFit/>
          </a:bodyPr>
          <a:lstStyle/>
          <a:p>
            <a:r>
              <a:rPr lang="zh-CN" altLang="zh-CN" sz="1050" dirty="0">
                <a:latin typeface="Microsoft YaHei" charset="0"/>
                <a:ea typeface="Microsoft YaHei" charset="0"/>
                <a:cs typeface="Microsoft YaHei" charset="0"/>
              </a:rPr>
              <a:t>攻击链分析模型通过分析各个网络安全设备收集的安全日志和流量日志生成网络安全事件，进行正反双向推理，正向推理预警潜在威胁</a:t>
            </a:r>
            <a:r>
              <a:rPr lang="zh-CN" altLang="zh-CN" sz="1050" dirty="0" smtClean="0">
                <a:latin typeface="Microsoft YaHei" charset="0"/>
                <a:ea typeface="Microsoft YaHei" charset="0"/>
                <a:cs typeface="Microsoft YaHei" charset="0"/>
              </a:rPr>
              <a:t>，反向推理还原攻击情景。</a:t>
            </a:r>
            <a:endParaRPr lang="en-US" altLang="zh-CN" sz="1050" dirty="0">
              <a:latin typeface="Microsoft YaHei" charset="0"/>
              <a:ea typeface="Microsoft YaHei" charset="0"/>
              <a:cs typeface="Microsoft YaHei" charset="0"/>
            </a:endParaRPr>
          </a:p>
        </p:txBody>
      </p:sp>
      <p:sp>
        <p:nvSpPr>
          <p:cNvPr id="14" name="文本框 17"/>
          <p:cNvSpPr txBox="1"/>
          <p:nvPr/>
        </p:nvSpPr>
        <p:spPr>
          <a:xfrm>
            <a:off x="4815623" y="3291830"/>
            <a:ext cx="3572800" cy="707886"/>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36000">
              <a:buNone/>
            </a:pPr>
            <a:r>
              <a:rPr lang="zh-CN" altLang="zh-CN" sz="1000" dirty="0">
                <a:latin typeface="Microsoft YaHei" charset="0"/>
                <a:ea typeface="Microsoft YaHei" charset="0"/>
                <a:cs typeface="Microsoft YaHei" charset="0"/>
              </a:rPr>
              <a:t>外部威胁、系统脆弱性，都会为资产带来风险，我们通过风险评估模型，将外部威胁、资产脆弱性，结合资产价值，进行风险评估，通过风险评估，得到风险计分，基于风险评分，产生处置方式的决策，进行脆弱性修补，威胁</a:t>
            </a:r>
            <a:r>
              <a:rPr lang="zh-CN" altLang="en-US" sz="1000" dirty="0">
                <a:latin typeface="Microsoft YaHei" charset="0"/>
                <a:ea typeface="Microsoft YaHei" charset="0"/>
                <a:cs typeface="Microsoft YaHei" charset="0"/>
              </a:rPr>
              <a:t>阻断。</a:t>
            </a:r>
            <a:endParaRPr lang="en-US" altLang="zh-CN" sz="1000" dirty="0">
              <a:latin typeface="Microsoft YaHei" charset="0"/>
              <a:ea typeface="Microsoft YaHei" charset="0"/>
              <a:cs typeface="Microsoft YaHei" charset="0"/>
            </a:endParaRPr>
          </a:p>
        </p:txBody>
      </p:sp>
      <p:grpSp>
        <p:nvGrpSpPr>
          <p:cNvPr id="15" name="组合 39"/>
          <p:cNvGrpSpPr/>
          <p:nvPr/>
        </p:nvGrpSpPr>
        <p:grpSpPr>
          <a:xfrm>
            <a:off x="4202995" y="2499742"/>
            <a:ext cx="639035" cy="630070"/>
            <a:chOff x="3851920" y="3573016"/>
            <a:chExt cx="1440000" cy="1440000"/>
          </a:xfrm>
        </p:grpSpPr>
        <p:sp>
          <p:nvSpPr>
            <p:cNvPr id="16" name="椭圆 15"/>
            <p:cNvSpPr/>
            <p:nvPr/>
          </p:nvSpPr>
          <p:spPr>
            <a:xfrm>
              <a:off x="3851920" y="3573016"/>
              <a:ext cx="1440000" cy="1440000"/>
            </a:xfrm>
            <a:prstGeom prst="ellipse">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zh-CN" altLang="en-US" sz="1350"/>
            </a:p>
          </p:txBody>
        </p:sp>
        <p:sp>
          <p:nvSpPr>
            <p:cNvPr id="17" name="矩形 16"/>
            <p:cNvSpPr/>
            <p:nvPr/>
          </p:nvSpPr>
          <p:spPr>
            <a:xfrm>
              <a:off x="4176420" y="3907075"/>
              <a:ext cx="360000" cy="360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350"/>
            </a:p>
          </p:txBody>
        </p:sp>
        <p:sp>
          <p:nvSpPr>
            <p:cNvPr id="18" name="矩形 17"/>
            <p:cNvSpPr/>
            <p:nvPr/>
          </p:nvSpPr>
          <p:spPr>
            <a:xfrm>
              <a:off x="4595237" y="3907075"/>
              <a:ext cx="360000" cy="360000"/>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endParaRPr lang="zh-CN" altLang="en-US" sz="1350"/>
            </a:p>
          </p:txBody>
        </p:sp>
        <p:sp>
          <p:nvSpPr>
            <p:cNvPr id="19" name="矩形 18"/>
            <p:cNvSpPr/>
            <p:nvPr/>
          </p:nvSpPr>
          <p:spPr>
            <a:xfrm>
              <a:off x="4176420" y="4303101"/>
              <a:ext cx="360000" cy="360000"/>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350"/>
            </a:p>
          </p:txBody>
        </p:sp>
        <p:sp>
          <p:nvSpPr>
            <p:cNvPr id="20" name="矩形 19"/>
            <p:cNvSpPr/>
            <p:nvPr/>
          </p:nvSpPr>
          <p:spPr>
            <a:xfrm>
              <a:off x="4595237" y="4303101"/>
              <a:ext cx="360000" cy="360000"/>
            </a:xfrm>
            <a:prstGeom prst="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lang="zh-CN" altLang="en-US" sz="1350"/>
            </a:p>
          </p:txBody>
        </p:sp>
      </p:grpSp>
      <p:sp>
        <p:nvSpPr>
          <p:cNvPr id="21" name="文本框 28"/>
          <p:cNvSpPr txBox="1"/>
          <p:nvPr/>
        </p:nvSpPr>
        <p:spPr>
          <a:xfrm>
            <a:off x="917312" y="3338209"/>
            <a:ext cx="3285683" cy="577081"/>
          </a:xfrm>
          <a:prstGeom prst="rect">
            <a:avLst/>
          </a:prstGeom>
          <a:noFill/>
        </p:spPr>
        <p:txBody>
          <a:bodyPr wrap="square" rtlCol="0">
            <a:spAutoFit/>
          </a:bodyPr>
          <a:lstStyle/>
          <a:p>
            <a:r>
              <a:rPr lang="zh-CN" altLang="zh-CN" sz="1050" dirty="0">
                <a:latin typeface="Microsoft YaHei" charset="0"/>
                <a:ea typeface="Microsoft YaHei" charset="0"/>
                <a:cs typeface="Microsoft YaHei" charset="0"/>
              </a:rPr>
              <a:t>通过云端情报与本地事件的关联分析，大幅度提高安全事件告警准确度，并能够基于云端情报信息，实现潜在威胁报警。</a:t>
            </a:r>
          </a:p>
        </p:txBody>
      </p:sp>
      <p:sp>
        <p:nvSpPr>
          <p:cNvPr id="22" name="圆角矩形 21"/>
          <p:cNvSpPr/>
          <p:nvPr/>
        </p:nvSpPr>
        <p:spPr>
          <a:xfrm>
            <a:off x="4842030" y="2973410"/>
            <a:ext cx="1998222" cy="27003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68580" tIns="34290" rIns="68580" bIns="3429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100" dirty="0" smtClean="0">
                <a:latin typeface="微软雅黑" panose="020B0503020204020204" pitchFamily="34" charset="-122"/>
                <a:ea typeface="微软雅黑" panose="020B0503020204020204" pitchFamily="34" charset="-122"/>
              </a:rPr>
              <a:t>风险</a:t>
            </a:r>
            <a:r>
              <a:rPr lang="zh-CN" altLang="en-US" sz="1050" dirty="0" smtClean="0">
                <a:latin typeface="微软雅黑" panose="020B0503020204020204" pitchFamily="34" charset="-122"/>
                <a:ea typeface="微软雅黑" panose="020B0503020204020204" pitchFamily="34" charset="-122"/>
              </a:rPr>
              <a:t>评估模型</a:t>
            </a:r>
            <a:endParaRPr lang="zh-CN" altLang="en-US" sz="1050" dirty="0">
              <a:latin typeface="微软雅黑" panose="020B0503020204020204" pitchFamily="34" charset="-122"/>
              <a:ea typeface="微软雅黑" panose="020B0503020204020204" pitchFamily="34" charset="-122"/>
            </a:endParaRPr>
          </a:p>
        </p:txBody>
      </p:sp>
      <p:pic>
        <p:nvPicPr>
          <p:cNvPr id="27" name="图片 26"/>
          <p:cNvPicPr/>
          <p:nvPr/>
        </p:nvPicPr>
        <p:blipFill>
          <a:blip r:embed="rId3"/>
          <a:stretch>
            <a:fillRect/>
          </a:stretch>
        </p:blipFill>
        <p:spPr>
          <a:xfrm>
            <a:off x="1115616" y="1819958"/>
            <a:ext cx="2847169" cy="976178"/>
          </a:xfrm>
          <a:prstGeom prst="rect">
            <a:avLst/>
          </a:prstGeom>
          <a:ln>
            <a:noFill/>
          </a:ln>
        </p:spPr>
      </p:pic>
      <p:graphicFrame>
        <p:nvGraphicFramePr>
          <p:cNvPr id="31" name="对象 30"/>
          <p:cNvGraphicFramePr>
            <a:graphicFrameLocks noChangeAspect="1"/>
          </p:cNvGraphicFramePr>
          <p:nvPr>
            <p:extLst>
              <p:ext uri="{D42A27DB-BD31-4B8C-83A1-F6EECF244321}">
                <p14:modId xmlns:p14="http://schemas.microsoft.com/office/powerpoint/2010/main" val="1412493523"/>
              </p:ext>
            </p:extLst>
          </p:nvPr>
        </p:nvGraphicFramePr>
        <p:xfrm>
          <a:off x="1043608" y="3703797"/>
          <a:ext cx="2811874" cy="1190212"/>
        </p:xfrm>
        <a:graphic>
          <a:graphicData uri="http://schemas.openxmlformats.org/presentationml/2006/ole">
            <mc:AlternateContent xmlns:mc="http://schemas.openxmlformats.org/markup-compatibility/2006">
              <mc:Choice xmlns:v="urn:schemas-microsoft-com:vml" Requires="v">
                <p:oleObj spid="_x0000_s5681" name="Visio" r:id="rId4" imgW="6400828" imgH="2714596" progId="Visio.Drawing.15">
                  <p:embed/>
                </p:oleObj>
              </mc:Choice>
              <mc:Fallback>
                <p:oleObj name="Visio" r:id="rId4" imgW="6400828" imgH="2714596" progId="Visio.Drawing.15">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43608" y="3703797"/>
                        <a:ext cx="2811874" cy="1190212"/>
                      </a:xfrm>
                      <a:prstGeom prst="rect">
                        <a:avLst/>
                      </a:prstGeom>
                      <a:noFill/>
                      <a:extLst/>
                    </p:spPr>
                  </p:pic>
                </p:oleObj>
              </mc:Fallback>
            </mc:AlternateContent>
          </a:graphicData>
        </a:graphic>
      </p:graphicFrame>
      <p:graphicFrame>
        <p:nvGraphicFramePr>
          <p:cNvPr id="32" name="对象 31"/>
          <p:cNvGraphicFramePr>
            <a:graphicFrameLocks noChangeAspect="1"/>
          </p:cNvGraphicFramePr>
          <p:nvPr>
            <p:extLst>
              <p:ext uri="{D42A27DB-BD31-4B8C-83A1-F6EECF244321}">
                <p14:modId xmlns:p14="http://schemas.microsoft.com/office/powerpoint/2010/main" val="667502332"/>
              </p:ext>
            </p:extLst>
          </p:nvPr>
        </p:nvGraphicFramePr>
        <p:xfrm>
          <a:off x="5292080" y="3935418"/>
          <a:ext cx="2664296" cy="965265"/>
        </p:xfrm>
        <a:graphic>
          <a:graphicData uri="http://schemas.openxmlformats.org/presentationml/2006/ole">
            <mc:AlternateContent xmlns:mc="http://schemas.openxmlformats.org/markup-compatibility/2006">
              <mc:Choice xmlns:v="urn:schemas-microsoft-com:vml" Requires="v">
                <p:oleObj spid="_x0000_s5682" name="Visio" r:id="rId6" imgW="6134029" imgH="2981413" progId="Visio.Drawing.15">
                  <p:embed/>
                </p:oleObj>
              </mc:Choice>
              <mc:Fallback>
                <p:oleObj name="Visio" r:id="rId6" imgW="6134029" imgH="2981413" progId="Visio.Drawing.15">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292080" y="3935418"/>
                        <a:ext cx="2664296" cy="965265"/>
                      </a:xfrm>
                      <a:prstGeom prst="rect">
                        <a:avLst/>
                      </a:prstGeom>
                      <a:noFill/>
                      <a:extLst/>
                    </p:spPr>
                  </p:pic>
                </p:oleObj>
              </mc:Fallback>
            </mc:AlternateContent>
          </a:graphicData>
        </a:graphic>
      </p:graphicFrame>
      <p:sp>
        <p:nvSpPr>
          <p:cNvPr id="4" name="幻灯片编号占位符 3"/>
          <p:cNvSpPr>
            <a:spLocks noGrp="1"/>
          </p:cNvSpPr>
          <p:nvPr>
            <p:ph type="sldNum" sz="quarter" idx="12"/>
          </p:nvPr>
        </p:nvSpPr>
        <p:spPr/>
        <p:txBody>
          <a:bodyPr/>
          <a:lstStyle/>
          <a:p>
            <a:fld id="{F1CE6EFB-A6C3-4E49-880A-544A18966166}" type="slidenum">
              <a:rPr lang="zh-CN" altLang="en-US" smtClean="0"/>
              <a:pPr/>
              <a:t>18</a:t>
            </a:fld>
            <a:endParaRPr lang="zh-CN" altLang="en-US"/>
          </a:p>
        </p:txBody>
      </p:sp>
      <p:pic>
        <p:nvPicPr>
          <p:cNvPr id="23" name="图片 22"/>
          <p:cNvPicPr>
            <a:picLocks noChangeAspect="1"/>
          </p:cNvPicPr>
          <p:nvPr/>
        </p:nvPicPr>
        <p:blipFill>
          <a:blip r:embed="rId8"/>
          <a:stretch>
            <a:fillRect/>
          </a:stretch>
        </p:blipFill>
        <p:spPr>
          <a:xfrm>
            <a:off x="5397118" y="1712077"/>
            <a:ext cx="2451138" cy="1084060"/>
          </a:xfrm>
          <a:prstGeom prst="rect">
            <a:avLst/>
          </a:prstGeom>
        </p:spPr>
      </p:pic>
    </p:spTree>
    <p:extLst>
      <p:ext uri="{BB962C8B-B14F-4D97-AF65-F5344CB8AC3E}">
        <p14:creationId xmlns:p14="http://schemas.microsoft.com/office/powerpoint/2010/main" val="8962258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a:xfrm>
            <a:off x="457200" y="2067693"/>
            <a:ext cx="6203032" cy="2526929"/>
          </a:xfrm>
        </p:spPr>
        <p:txBody>
          <a:bodyPr/>
          <a:lstStyle/>
          <a:p>
            <a:pPr algn="ctr"/>
            <a:r>
              <a:rPr lang="zh-CN" altLang="en-US" spc="260" dirty="0">
                <a:solidFill>
                  <a:schemeClr val="tx1"/>
                </a:solidFill>
              </a:rPr>
              <a:t>作为一名安全决策者</a:t>
            </a:r>
            <a:r>
              <a:rPr lang="en-US" altLang="zh-CN" spc="260" dirty="0">
                <a:solidFill>
                  <a:schemeClr val="tx1"/>
                </a:solidFill>
              </a:rPr>
              <a:t/>
            </a:r>
            <a:br>
              <a:rPr lang="en-US" altLang="zh-CN" spc="260" dirty="0">
                <a:solidFill>
                  <a:schemeClr val="tx1"/>
                </a:solidFill>
              </a:rPr>
            </a:br>
            <a:r>
              <a:rPr lang="zh-CN" altLang="en-US" spc="260" dirty="0">
                <a:solidFill>
                  <a:schemeClr val="tx1"/>
                </a:solidFill>
              </a:rPr>
              <a:t>您希望知道的是什么</a:t>
            </a:r>
            <a:endParaRPr lang="zh-CN" altLang="en-US" dirty="0"/>
          </a:p>
        </p:txBody>
      </p:sp>
      <p:sp>
        <p:nvSpPr>
          <p:cNvPr id="3" name="文本框 2"/>
          <p:cNvSpPr txBox="1"/>
          <p:nvPr/>
        </p:nvSpPr>
        <p:spPr>
          <a:xfrm>
            <a:off x="5187274" y="1923678"/>
            <a:ext cx="926975" cy="1107867"/>
          </a:xfrm>
          <a:prstGeom prst="rect">
            <a:avLst/>
          </a:prstGeom>
          <a:noFill/>
        </p:spPr>
        <p:txBody>
          <a:bodyPr wrap="square" rtlCol="0" anchor="ctr">
            <a:spAutoFit/>
          </a:bodyPr>
          <a:lstStyle/>
          <a:p>
            <a:r>
              <a:rPr lang="zh-CN" altLang="en-US" sz="6599" b="1" dirty="0">
                <a:solidFill>
                  <a:srgbClr val="FF0000"/>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713221322"/>
      </p:ext>
    </p:extLst>
  </p:cSld>
  <p:clrMapOvr>
    <a:masterClrMapping/>
  </p:clrMapOvr>
  <p:transition>
    <p:fad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 name="矩形 35"/>
          <p:cNvSpPr/>
          <p:nvPr/>
        </p:nvSpPr>
        <p:spPr bwMode="auto">
          <a:xfrm>
            <a:off x="2164378" y="4371950"/>
            <a:ext cx="4739156" cy="612628"/>
          </a:xfrm>
          <a:prstGeom prst="rect">
            <a:avLst/>
          </a:prstGeom>
        </p:spPr>
        <p:style>
          <a:lnRef idx="2">
            <a:schemeClr val="accent3"/>
          </a:lnRef>
          <a:fillRef idx="1">
            <a:schemeClr val="lt1"/>
          </a:fillRef>
          <a:effectRef idx="0">
            <a:schemeClr val="accent3"/>
          </a:effectRef>
          <a:fontRef idx="minor">
            <a:schemeClr val="dk1"/>
          </a:fontRef>
        </p:style>
        <p:txBody>
          <a:bodyPr lIns="59244" tIns="29622" rIns="59244" bIns="29622"/>
          <a:lstStyle/>
          <a:p>
            <a:pPr algn="ctr">
              <a:defRPr/>
            </a:pPr>
            <a:endParaRPr lang="zh-CN" altLang="en-US">
              <a:solidFill>
                <a:srgbClr val="7030A0"/>
              </a:solidFill>
              <a:latin typeface="微软雅黑" panose="020B0503020204020204" pitchFamily="34" charset="-122"/>
              <a:ea typeface="微软雅黑" panose="020B0503020204020204" pitchFamily="34" charset="-122"/>
            </a:endParaRPr>
          </a:p>
        </p:txBody>
      </p:sp>
      <p:sp>
        <p:nvSpPr>
          <p:cNvPr id="23" name="矩形 22"/>
          <p:cNvSpPr/>
          <p:nvPr/>
        </p:nvSpPr>
        <p:spPr bwMode="auto">
          <a:xfrm>
            <a:off x="2164378" y="2427734"/>
            <a:ext cx="4739156" cy="1506188"/>
          </a:xfrm>
          <a:prstGeom prst="rect">
            <a:avLst/>
          </a:prstGeom>
        </p:spPr>
        <p:style>
          <a:lnRef idx="2">
            <a:schemeClr val="accent3"/>
          </a:lnRef>
          <a:fillRef idx="1">
            <a:schemeClr val="lt1"/>
          </a:fillRef>
          <a:effectRef idx="0">
            <a:schemeClr val="accent3"/>
          </a:effectRef>
          <a:fontRef idx="minor">
            <a:schemeClr val="dk1"/>
          </a:fontRef>
        </p:style>
        <p:txBody>
          <a:bodyPr lIns="59244" tIns="29622" rIns="59244" bIns="29622"/>
          <a:lstStyle/>
          <a:p>
            <a:pPr algn="ctr">
              <a:defRPr/>
            </a:pPr>
            <a:endParaRPr lang="zh-CN" altLang="en-US">
              <a:solidFill>
                <a:schemeClr val="tx1"/>
              </a:solidFill>
              <a:latin typeface="微软雅黑" panose="020B0503020204020204" pitchFamily="34" charset="-122"/>
              <a:ea typeface="微软雅黑" panose="020B0503020204020204" pitchFamily="34" charset="-122"/>
            </a:endParaRPr>
          </a:p>
        </p:txBody>
      </p:sp>
      <p:cxnSp>
        <p:nvCxnSpPr>
          <p:cNvPr id="25" name="直接箭头连接符 21"/>
          <p:cNvCxnSpPr>
            <a:endCxn id="27" idx="1"/>
          </p:cNvCxnSpPr>
          <p:nvPr/>
        </p:nvCxnSpPr>
        <p:spPr>
          <a:xfrm flipV="1">
            <a:off x="4355748" y="3403649"/>
            <a:ext cx="919732" cy="1966"/>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27" name="图片 9266"/>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275480" y="3018011"/>
            <a:ext cx="1372727" cy="77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 name="矩形 28"/>
          <p:cNvSpPr/>
          <p:nvPr/>
        </p:nvSpPr>
        <p:spPr bwMode="auto">
          <a:xfrm>
            <a:off x="2474571" y="2719746"/>
            <a:ext cx="1193055" cy="2287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lIns="59244" tIns="29622" rIns="59244" bIns="29622" anchor="b"/>
          <a:lstStyle/>
          <a:p>
            <a:pPr algn="ctr">
              <a:defRPr/>
            </a:pPr>
            <a:r>
              <a:rPr lang="zh-CN" altLang="en-US" sz="900" dirty="0" smtClean="0">
                <a:solidFill>
                  <a:schemeClr val="tx1"/>
                </a:solidFill>
                <a:latin typeface="微软雅黑" panose="020B0503020204020204" pitchFamily="34" charset="-122"/>
                <a:ea typeface="微软雅黑" panose="020B0503020204020204" pitchFamily="34" charset="-122"/>
              </a:rPr>
              <a:t>绿盟安全态势感知</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31" name="矩形 30"/>
          <p:cNvSpPr/>
          <p:nvPr/>
        </p:nvSpPr>
        <p:spPr bwMode="auto">
          <a:xfrm>
            <a:off x="5333459" y="2686990"/>
            <a:ext cx="1193055" cy="228702"/>
          </a:xfrm>
          <a:prstGeom prst="rect">
            <a:avLst/>
          </a:prstGeom>
          <a:noFill/>
          <a:ln>
            <a:noFill/>
          </a:ln>
        </p:spPr>
        <p:style>
          <a:lnRef idx="1">
            <a:schemeClr val="accent5"/>
          </a:lnRef>
          <a:fillRef idx="2">
            <a:schemeClr val="accent5"/>
          </a:fillRef>
          <a:effectRef idx="1">
            <a:schemeClr val="accent5"/>
          </a:effectRef>
          <a:fontRef idx="minor">
            <a:schemeClr val="dk1"/>
          </a:fontRef>
        </p:style>
        <p:txBody>
          <a:bodyPr lIns="59244" tIns="29622" rIns="59244" bIns="29622" anchor="b"/>
          <a:lstStyle/>
          <a:p>
            <a:pPr algn="ctr">
              <a:defRPr/>
            </a:pPr>
            <a:r>
              <a:rPr lang="zh-CN" altLang="en-US" sz="900" dirty="0" smtClean="0">
                <a:solidFill>
                  <a:schemeClr val="tx1"/>
                </a:solidFill>
                <a:latin typeface="微软雅黑" panose="020B0503020204020204" pitchFamily="34" charset="-122"/>
                <a:ea typeface="微软雅黑" panose="020B0503020204020204" pitchFamily="34" charset="-122"/>
              </a:rPr>
              <a:t>策略集中管理</a:t>
            </a:r>
            <a:endParaRPr lang="zh-CN" altLang="en-US" sz="900" dirty="0">
              <a:solidFill>
                <a:schemeClr val="tx1"/>
              </a:solidFill>
              <a:latin typeface="微软雅黑" panose="020B0503020204020204" pitchFamily="34" charset="-122"/>
              <a:ea typeface="微软雅黑" panose="020B0503020204020204" pitchFamily="34" charset="-122"/>
            </a:endParaRPr>
          </a:p>
        </p:txBody>
      </p:sp>
      <p:sp>
        <p:nvSpPr>
          <p:cNvPr id="33" name="矩形 32"/>
          <p:cNvSpPr/>
          <p:nvPr/>
        </p:nvSpPr>
        <p:spPr>
          <a:xfrm>
            <a:off x="4355750" y="3141324"/>
            <a:ext cx="812142" cy="198322"/>
          </a:xfrm>
          <a:prstGeom prst="rect">
            <a:avLst/>
          </a:prstGeom>
        </p:spPr>
        <p:txBody>
          <a:bodyPr wrap="none" lIns="59244" tIns="29622" rIns="59244" bIns="29622">
            <a:spAutoFit/>
          </a:bodyPr>
          <a:lstStyle/>
          <a:p>
            <a:pPr algn="ctr">
              <a:defRPr/>
            </a:pPr>
            <a:r>
              <a:rPr lang="zh-CN" altLang="en-US" sz="900" dirty="0" smtClean="0">
                <a:latin typeface="微软雅黑" panose="020B0503020204020204" pitchFamily="34" charset="-122"/>
                <a:ea typeface="微软雅黑" panose="020B0503020204020204" pitchFamily="34" charset="-122"/>
              </a:rPr>
              <a:t>提供决策支撑</a:t>
            </a:r>
            <a:endParaRPr lang="zh-CN" altLang="en-US" sz="900" dirty="0">
              <a:latin typeface="微软雅黑" panose="020B0503020204020204" pitchFamily="34" charset="-122"/>
              <a:ea typeface="微软雅黑" panose="020B0503020204020204" pitchFamily="34" charset="-122"/>
            </a:endParaRPr>
          </a:p>
        </p:txBody>
      </p:sp>
      <p:sp>
        <p:nvSpPr>
          <p:cNvPr id="34" name="矩形 33"/>
          <p:cNvSpPr/>
          <p:nvPr/>
        </p:nvSpPr>
        <p:spPr>
          <a:xfrm>
            <a:off x="3906880" y="2463908"/>
            <a:ext cx="581310" cy="198322"/>
          </a:xfrm>
          <a:prstGeom prst="rect">
            <a:avLst/>
          </a:prstGeom>
        </p:spPr>
        <p:txBody>
          <a:bodyPr wrap="none" lIns="59244" tIns="29622" rIns="59244" bIns="29622">
            <a:spAutoFit/>
          </a:bodyPr>
          <a:lstStyle/>
          <a:p>
            <a:pPr algn="ctr">
              <a:defRPr/>
            </a:pPr>
            <a:r>
              <a:rPr lang="zh-CN" altLang="en-US" sz="900" dirty="0" smtClean="0">
                <a:latin typeface="微软雅黑" panose="020B0503020204020204" pitchFamily="34" charset="-122"/>
                <a:ea typeface="微软雅黑" panose="020B0503020204020204" pitchFamily="34" charset="-122"/>
              </a:rPr>
              <a:t>情报上传</a:t>
            </a:r>
            <a:endParaRPr lang="zh-CN" altLang="en-US" sz="900" dirty="0">
              <a:latin typeface="微软雅黑" panose="020B0503020204020204" pitchFamily="34" charset="-122"/>
              <a:ea typeface="微软雅黑" panose="020B0503020204020204" pitchFamily="34" charset="-122"/>
            </a:endParaRPr>
          </a:p>
        </p:txBody>
      </p:sp>
      <p:cxnSp>
        <p:nvCxnSpPr>
          <p:cNvPr id="4" name="直接箭头连接符 8"/>
          <p:cNvCxnSpPr>
            <a:stCxn id="9" idx="0"/>
          </p:cNvCxnSpPr>
          <p:nvPr/>
        </p:nvCxnSpPr>
        <p:spPr>
          <a:xfrm flipH="1" flipV="1">
            <a:off x="3706442" y="3796150"/>
            <a:ext cx="44085" cy="70998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5" name="直接箭头连接符 9"/>
          <p:cNvCxnSpPr>
            <a:stCxn id="8" idx="0"/>
          </p:cNvCxnSpPr>
          <p:nvPr/>
        </p:nvCxnSpPr>
        <p:spPr>
          <a:xfrm flipH="1" flipV="1">
            <a:off x="3712871" y="3790639"/>
            <a:ext cx="501469" cy="782547"/>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10"/>
          <p:cNvCxnSpPr>
            <a:stCxn id="10" idx="0"/>
          </p:cNvCxnSpPr>
          <p:nvPr/>
        </p:nvCxnSpPr>
        <p:spPr>
          <a:xfrm flipH="1" flipV="1">
            <a:off x="3714707" y="3790639"/>
            <a:ext cx="1069984" cy="823879"/>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17"/>
          <p:cNvCxnSpPr/>
          <p:nvPr/>
        </p:nvCxnSpPr>
        <p:spPr>
          <a:xfrm flipV="1">
            <a:off x="3164560" y="3771351"/>
            <a:ext cx="552902" cy="710906"/>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18"/>
          <p:cNvCxnSpPr/>
          <p:nvPr/>
        </p:nvCxnSpPr>
        <p:spPr>
          <a:xfrm flipH="1" flipV="1">
            <a:off x="3703687" y="3796151"/>
            <a:ext cx="2059145" cy="896438"/>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19"/>
          <p:cNvCxnSpPr/>
          <p:nvPr/>
        </p:nvCxnSpPr>
        <p:spPr>
          <a:xfrm flipH="1" flipV="1">
            <a:off x="3677970" y="3804416"/>
            <a:ext cx="2591841" cy="894602"/>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22"/>
          <p:cNvCxnSpPr/>
          <p:nvPr/>
        </p:nvCxnSpPr>
        <p:spPr>
          <a:xfrm flipH="1">
            <a:off x="3164561" y="3796150"/>
            <a:ext cx="2817777" cy="686107"/>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23"/>
          <p:cNvCxnSpPr>
            <a:endCxn id="18" idx="0"/>
          </p:cNvCxnSpPr>
          <p:nvPr/>
        </p:nvCxnSpPr>
        <p:spPr>
          <a:xfrm>
            <a:off x="5982338" y="3796150"/>
            <a:ext cx="476671" cy="770607"/>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24"/>
          <p:cNvCxnSpPr>
            <a:endCxn id="9" idx="0"/>
          </p:cNvCxnSpPr>
          <p:nvPr/>
        </p:nvCxnSpPr>
        <p:spPr>
          <a:xfrm flipH="1">
            <a:off x="3750526" y="3796150"/>
            <a:ext cx="2231812" cy="709987"/>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25"/>
          <p:cNvCxnSpPr>
            <a:endCxn id="8" idx="0"/>
          </p:cNvCxnSpPr>
          <p:nvPr/>
        </p:nvCxnSpPr>
        <p:spPr>
          <a:xfrm flipH="1">
            <a:off x="4214340" y="3796150"/>
            <a:ext cx="1767999" cy="777036"/>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26"/>
          <p:cNvCxnSpPr>
            <a:endCxn id="10" idx="0"/>
          </p:cNvCxnSpPr>
          <p:nvPr/>
        </p:nvCxnSpPr>
        <p:spPr>
          <a:xfrm flipH="1">
            <a:off x="4784692" y="3820031"/>
            <a:ext cx="1192137" cy="794487"/>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27"/>
          <p:cNvCxnSpPr>
            <a:endCxn id="14" idx="0"/>
          </p:cNvCxnSpPr>
          <p:nvPr/>
        </p:nvCxnSpPr>
        <p:spPr>
          <a:xfrm flipH="1">
            <a:off x="5378922" y="3804417"/>
            <a:ext cx="595150" cy="704476"/>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28"/>
          <p:cNvCxnSpPr>
            <a:endCxn id="16" idx="0"/>
          </p:cNvCxnSpPr>
          <p:nvPr/>
        </p:nvCxnSpPr>
        <p:spPr>
          <a:xfrm flipH="1">
            <a:off x="5877636" y="3796149"/>
            <a:ext cx="104702" cy="673248"/>
          </a:xfrm>
          <a:prstGeom prst="straightConnector1">
            <a:avLst/>
          </a:prstGeom>
          <a:ln w="1905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7" name="Freeform 24"/>
          <p:cNvSpPr>
            <a:spLocks noChangeAspect="1"/>
          </p:cNvSpPr>
          <p:nvPr/>
        </p:nvSpPr>
        <p:spPr bwMode="auto">
          <a:xfrm>
            <a:off x="2737249" y="627534"/>
            <a:ext cx="3463441" cy="1395605"/>
          </a:xfrm>
          <a:custGeom>
            <a:avLst/>
            <a:gdLst/>
            <a:ahLst/>
            <a:cxnLst>
              <a:cxn ang="0">
                <a:pos x="1100" y="833"/>
              </a:cxn>
              <a:cxn ang="0">
                <a:pos x="1206" y="833"/>
              </a:cxn>
              <a:cxn ang="0">
                <a:pos x="1322" y="777"/>
              </a:cxn>
              <a:cxn ang="0">
                <a:pos x="1365" y="670"/>
              </a:cxn>
              <a:cxn ang="0">
                <a:pos x="1303" y="537"/>
              </a:cxn>
              <a:cxn ang="0">
                <a:pos x="1302" y="527"/>
              </a:cxn>
              <a:cxn ang="0">
                <a:pos x="1341" y="391"/>
              </a:cxn>
              <a:cxn ang="0">
                <a:pos x="1262" y="202"/>
              </a:cxn>
              <a:cxn ang="0">
                <a:pos x="1073" y="123"/>
              </a:cxn>
              <a:cxn ang="0">
                <a:pos x="917" y="174"/>
              </a:cxn>
              <a:cxn ang="0">
                <a:pos x="906" y="172"/>
              </a:cxn>
              <a:cxn ang="0">
                <a:pos x="599" y="16"/>
              </a:cxn>
              <a:cxn ang="0">
                <a:pos x="218" y="362"/>
              </a:cxn>
              <a:cxn ang="0">
                <a:pos x="212" y="369"/>
              </a:cxn>
              <a:cxn ang="0">
                <a:pos x="16" y="608"/>
              </a:cxn>
              <a:cxn ang="0">
                <a:pos x="70" y="759"/>
              </a:cxn>
              <a:cxn ang="0">
                <a:pos x="206" y="833"/>
              </a:cxn>
              <a:cxn ang="0">
                <a:pos x="1073" y="841"/>
              </a:cxn>
              <a:cxn ang="0">
                <a:pos x="1065" y="849"/>
              </a:cxn>
              <a:cxn ang="0">
                <a:pos x="206" y="849"/>
              </a:cxn>
              <a:cxn ang="0">
                <a:pos x="57" y="769"/>
              </a:cxn>
              <a:cxn ang="0">
                <a:pos x="0" y="608"/>
              </a:cxn>
              <a:cxn ang="0">
                <a:pos x="203" y="354"/>
              </a:cxn>
              <a:cxn ang="0">
                <a:pos x="599" y="0"/>
              </a:cxn>
              <a:cxn ang="0">
                <a:pos x="915" y="156"/>
              </a:cxn>
              <a:cxn ang="0">
                <a:pos x="1073" y="107"/>
              </a:cxn>
              <a:cxn ang="0">
                <a:pos x="1357" y="391"/>
              </a:cxn>
              <a:cxn ang="0">
                <a:pos x="1319" y="530"/>
              </a:cxn>
              <a:cxn ang="0">
                <a:pos x="1381" y="670"/>
              </a:cxn>
              <a:cxn ang="0">
                <a:pos x="1334" y="788"/>
              </a:cxn>
              <a:cxn ang="0">
                <a:pos x="1206" y="849"/>
              </a:cxn>
              <a:cxn ang="0">
                <a:pos x="1100" y="849"/>
              </a:cxn>
            </a:cxnLst>
            <a:rect l="0" t="0" r="r" b="b"/>
            <a:pathLst>
              <a:path w="1381" h="849">
                <a:moveTo>
                  <a:pt x="1092" y="841"/>
                </a:moveTo>
                <a:cubicBezTo>
                  <a:pt x="1092" y="836"/>
                  <a:pt x="1095" y="833"/>
                  <a:pt x="1100" y="833"/>
                </a:cubicBezTo>
                <a:cubicBezTo>
                  <a:pt x="1100" y="833"/>
                  <a:pt x="1100" y="833"/>
                  <a:pt x="1100" y="833"/>
                </a:cubicBezTo>
                <a:cubicBezTo>
                  <a:pt x="1206" y="833"/>
                  <a:pt x="1206" y="833"/>
                  <a:pt x="1206" y="833"/>
                </a:cubicBezTo>
                <a:cubicBezTo>
                  <a:pt x="1255" y="833"/>
                  <a:pt x="1294" y="810"/>
                  <a:pt x="1322" y="777"/>
                </a:cubicBezTo>
                <a:cubicBezTo>
                  <a:pt x="1322" y="777"/>
                  <a:pt x="1322" y="777"/>
                  <a:pt x="1322" y="777"/>
                </a:cubicBezTo>
                <a:cubicBezTo>
                  <a:pt x="1350" y="745"/>
                  <a:pt x="1365" y="704"/>
                  <a:pt x="1365" y="670"/>
                </a:cubicBezTo>
                <a:cubicBezTo>
                  <a:pt x="1365" y="670"/>
                  <a:pt x="1365" y="670"/>
                  <a:pt x="1365" y="670"/>
                </a:cubicBezTo>
                <a:cubicBezTo>
                  <a:pt x="1365" y="617"/>
                  <a:pt x="1340" y="571"/>
                  <a:pt x="1303" y="537"/>
                </a:cubicBezTo>
                <a:cubicBezTo>
                  <a:pt x="1303" y="537"/>
                  <a:pt x="1303" y="537"/>
                  <a:pt x="1303" y="537"/>
                </a:cubicBezTo>
                <a:cubicBezTo>
                  <a:pt x="1301" y="535"/>
                  <a:pt x="1300" y="531"/>
                  <a:pt x="1302" y="527"/>
                </a:cubicBezTo>
                <a:cubicBezTo>
                  <a:pt x="1302" y="527"/>
                  <a:pt x="1302" y="527"/>
                  <a:pt x="1302" y="527"/>
                </a:cubicBezTo>
                <a:cubicBezTo>
                  <a:pt x="1326" y="487"/>
                  <a:pt x="1340" y="441"/>
                  <a:pt x="1341" y="391"/>
                </a:cubicBezTo>
                <a:cubicBezTo>
                  <a:pt x="1341" y="391"/>
                  <a:pt x="1341" y="391"/>
                  <a:pt x="1341" y="391"/>
                </a:cubicBezTo>
                <a:cubicBezTo>
                  <a:pt x="1340" y="317"/>
                  <a:pt x="1311" y="250"/>
                  <a:pt x="1262" y="202"/>
                </a:cubicBezTo>
                <a:cubicBezTo>
                  <a:pt x="1262" y="202"/>
                  <a:pt x="1262" y="202"/>
                  <a:pt x="1262" y="202"/>
                </a:cubicBezTo>
                <a:cubicBezTo>
                  <a:pt x="1214" y="153"/>
                  <a:pt x="1147" y="123"/>
                  <a:pt x="1073" y="123"/>
                </a:cubicBezTo>
                <a:cubicBezTo>
                  <a:pt x="1073" y="123"/>
                  <a:pt x="1073" y="123"/>
                  <a:pt x="1073" y="123"/>
                </a:cubicBezTo>
                <a:cubicBezTo>
                  <a:pt x="1015" y="123"/>
                  <a:pt x="961" y="142"/>
                  <a:pt x="917" y="174"/>
                </a:cubicBezTo>
                <a:cubicBezTo>
                  <a:pt x="917" y="174"/>
                  <a:pt x="917" y="174"/>
                  <a:pt x="917" y="174"/>
                </a:cubicBezTo>
                <a:cubicBezTo>
                  <a:pt x="914" y="176"/>
                  <a:pt x="909" y="176"/>
                  <a:pt x="906" y="172"/>
                </a:cubicBezTo>
                <a:cubicBezTo>
                  <a:pt x="906" y="172"/>
                  <a:pt x="906" y="172"/>
                  <a:pt x="906" y="172"/>
                </a:cubicBezTo>
                <a:cubicBezTo>
                  <a:pt x="836" y="78"/>
                  <a:pt x="725" y="16"/>
                  <a:pt x="599" y="16"/>
                </a:cubicBezTo>
                <a:cubicBezTo>
                  <a:pt x="599" y="16"/>
                  <a:pt x="599" y="16"/>
                  <a:pt x="599" y="16"/>
                </a:cubicBezTo>
                <a:cubicBezTo>
                  <a:pt x="400" y="16"/>
                  <a:pt x="237" y="168"/>
                  <a:pt x="218" y="362"/>
                </a:cubicBezTo>
                <a:cubicBezTo>
                  <a:pt x="218" y="362"/>
                  <a:pt x="218" y="362"/>
                  <a:pt x="218" y="362"/>
                </a:cubicBezTo>
                <a:cubicBezTo>
                  <a:pt x="218" y="365"/>
                  <a:pt x="215" y="368"/>
                  <a:pt x="212" y="369"/>
                </a:cubicBezTo>
                <a:cubicBezTo>
                  <a:pt x="212" y="369"/>
                  <a:pt x="212" y="369"/>
                  <a:pt x="212" y="369"/>
                </a:cubicBezTo>
                <a:cubicBezTo>
                  <a:pt x="100" y="391"/>
                  <a:pt x="16" y="490"/>
                  <a:pt x="16" y="608"/>
                </a:cubicBezTo>
                <a:cubicBezTo>
                  <a:pt x="16" y="608"/>
                  <a:pt x="16" y="608"/>
                  <a:pt x="16" y="608"/>
                </a:cubicBezTo>
                <a:cubicBezTo>
                  <a:pt x="16" y="658"/>
                  <a:pt x="36" y="715"/>
                  <a:pt x="70" y="759"/>
                </a:cubicBezTo>
                <a:cubicBezTo>
                  <a:pt x="70" y="759"/>
                  <a:pt x="70" y="759"/>
                  <a:pt x="70" y="759"/>
                </a:cubicBezTo>
                <a:cubicBezTo>
                  <a:pt x="104" y="802"/>
                  <a:pt x="151" y="833"/>
                  <a:pt x="206" y="833"/>
                </a:cubicBezTo>
                <a:cubicBezTo>
                  <a:pt x="206" y="833"/>
                  <a:pt x="206" y="833"/>
                  <a:pt x="206" y="833"/>
                </a:cubicBezTo>
                <a:cubicBezTo>
                  <a:pt x="1065" y="833"/>
                  <a:pt x="1065" y="833"/>
                  <a:pt x="1065" y="833"/>
                </a:cubicBezTo>
                <a:cubicBezTo>
                  <a:pt x="1070" y="833"/>
                  <a:pt x="1073" y="836"/>
                  <a:pt x="1073" y="841"/>
                </a:cubicBezTo>
                <a:cubicBezTo>
                  <a:pt x="1073" y="841"/>
                  <a:pt x="1073" y="841"/>
                  <a:pt x="1073" y="841"/>
                </a:cubicBezTo>
                <a:cubicBezTo>
                  <a:pt x="1073" y="845"/>
                  <a:pt x="1070" y="849"/>
                  <a:pt x="1065" y="849"/>
                </a:cubicBezTo>
                <a:cubicBezTo>
                  <a:pt x="1065" y="849"/>
                  <a:pt x="1065" y="849"/>
                  <a:pt x="1065" y="849"/>
                </a:cubicBezTo>
                <a:cubicBezTo>
                  <a:pt x="206" y="849"/>
                  <a:pt x="206" y="849"/>
                  <a:pt x="206" y="849"/>
                </a:cubicBezTo>
                <a:cubicBezTo>
                  <a:pt x="145" y="849"/>
                  <a:pt x="93" y="815"/>
                  <a:pt x="57" y="769"/>
                </a:cubicBezTo>
                <a:cubicBezTo>
                  <a:pt x="57" y="769"/>
                  <a:pt x="57" y="769"/>
                  <a:pt x="57" y="769"/>
                </a:cubicBezTo>
                <a:cubicBezTo>
                  <a:pt x="21" y="722"/>
                  <a:pt x="0" y="662"/>
                  <a:pt x="0" y="608"/>
                </a:cubicBezTo>
                <a:cubicBezTo>
                  <a:pt x="0" y="608"/>
                  <a:pt x="0" y="608"/>
                  <a:pt x="0" y="608"/>
                </a:cubicBezTo>
                <a:cubicBezTo>
                  <a:pt x="0" y="484"/>
                  <a:pt x="86" y="380"/>
                  <a:pt x="203" y="354"/>
                </a:cubicBezTo>
                <a:cubicBezTo>
                  <a:pt x="203" y="354"/>
                  <a:pt x="203" y="354"/>
                  <a:pt x="203" y="354"/>
                </a:cubicBezTo>
                <a:cubicBezTo>
                  <a:pt x="225" y="155"/>
                  <a:pt x="394" y="0"/>
                  <a:pt x="599" y="0"/>
                </a:cubicBezTo>
                <a:cubicBezTo>
                  <a:pt x="599" y="0"/>
                  <a:pt x="599" y="0"/>
                  <a:pt x="599" y="0"/>
                </a:cubicBezTo>
                <a:cubicBezTo>
                  <a:pt x="728" y="0"/>
                  <a:pt x="842" y="62"/>
                  <a:pt x="915" y="156"/>
                </a:cubicBezTo>
                <a:cubicBezTo>
                  <a:pt x="915" y="156"/>
                  <a:pt x="915" y="156"/>
                  <a:pt x="915" y="156"/>
                </a:cubicBezTo>
                <a:cubicBezTo>
                  <a:pt x="960" y="126"/>
                  <a:pt x="1014" y="107"/>
                  <a:pt x="1073" y="107"/>
                </a:cubicBezTo>
                <a:cubicBezTo>
                  <a:pt x="1073" y="107"/>
                  <a:pt x="1073" y="107"/>
                  <a:pt x="1073" y="107"/>
                </a:cubicBezTo>
                <a:cubicBezTo>
                  <a:pt x="1229" y="107"/>
                  <a:pt x="1357" y="234"/>
                  <a:pt x="1357" y="391"/>
                </a:cubicBezTo>
                <a:cubicBezTo>
                  <a:pt x="1357" y="391"/>
                  <a:pt x="1357" y="391"/>
                  <a:pt x="1357" y="391"/>
                </a:cubicBezTo>
                <a:cubicBezTo>
                  <a:pt x="1357" y="442"/>
                  <a:pt x="1342" y="489"/>
                  <a:pt x="1319" y="530"/>
                </a:cubicBezTo>
                <a:cubicBezTo>
                  <a:pt x="1319" y="530"/>
                  <a:pt x="1319" y="530"/>
                  <a:pt x="1319" y="530"/>
                </a:cubicBezTo>
                <a:cubicBezTo>
                  <a:pt x="1356" y="566"/>
                  <a:pt x="1381" y="614"/>
                  <a:pt x="1381" y="670"/>
                </a:cubicBezTo>
                <a:cubicBezTo>
                  <a:pt x="1381" y="670"/>
                  <a:pt x="1381" y="670"/>
                  <a:pt x="1381" y="670"/>
                </a:cubicBezTo>
                <a:cubicBezTo>
                  <a:pt x="1381" y="709"/>
                  <a:pt x="1364" y="753"/>
                  <a:pt x="1334" y="788"/>
                </a:cubicBezTo>
                <a:cubicBezTo>
                  <a:pt x="1334" y="788"/>
                  <a:pt x="1334" y="788"/>
                  <a:pt x="1334" y="788"/>
                </a:cubicBezTo>
                <a:cubicBezTo>
                  <a:pt x="1304" y="823"/>
                  <a:pt x="1260" y="849"/>
                  <a:pt x="1206" y="849"/>
                </a:cubicBezTo>
                <a:cubicBezTo>
                  <a:pt x="1206" y="849"/>
                  <a:pt x="1206" y="849"/>
                  <a:pt x="1206" y="849"/>
                </a:cubicBezTo>
                <a:cubicBezTo>
                  <a:pt x="1100" y="849"/>
                  <a:pt x="1100" y="849"/>
                  <a:pt x="1100" y="849"/>
                </a:cubicBezTo>
                <a:cubicBezTo>
                  <a:pt x="1100" y="849"/>
                  <a:pt x="1100" y="849"/>
                  <a:pt x="1100" y="849"/>
                </a:cubicBezTo>
                <a:cubicBezTo>
                  <a:pt x="1095" y="849"/>
                  <a:pt x="1092" y="845"/>
                  <a:pt x="1092" y="841"/>
                </a:cubicBezTo>
                <a:close/>
              </a:path>
            </a:pathLst>
          </a:custGeom>
          <a:ln>
            <a:headEnd/>
            <a:tailEnd/>
          </a:ln>
        </p:spPr>
        <p:style>
          <a:lnRef idx="2">
            <a:schemeClr val="accent3"/>
          </a:lnRef>
          <a:fillRef idx="1">
            <a:schemeClr val="lt1"/>
          </a:fillRef>
          <a:effectRef idx="0">
            <a:schemeClr val="accent3"/>
          </a:effectRef>
          <a:fontRef idx="minor">
            <a:schemeClr val="dk1"/>
          </a:fontRef>
        </p:style>
        <p:txBody>
          <a:bodyPr lIns="59244" tIns="29622" rIns="59244" bIns="29622"/>
          <a:lstStyle/>
          <a:p>
            <a:pPr>
              <a:defRPr/>
            </a:pPr>
            <a:endParaRPr lang="zh-CN" altLang="en-US">
              <a:latin typeface="微软雅黑" panose="020B0503020204020204" pitchFamily="34" charset="-122"/>
              <a:ea typeface="微软雅黑" panose="020B0503020204020204" pitchFamily="34" charset="-122"/>
            </a:endParaRPr>
          </a:p>
        </p:txBody>
      </p:sp>
      <p:cxnSp>
        <p:nvCxnSpPr>
          <p:cNvPr id="18" name="直接箭头连接符 30"/>
          <p:cNvCxnSpPr>
            <a:stCxn id="14" idx="3"/>
          </p:cNvCxnSpPr>
          <p:nvPr/>
        </p:nvCxnSpPr>
        <p:spPr>
          <a:xfrm flipH="1" flipV="1">
            <a:off x="3694502" y="3771351"/>
            <a:ext cx="1551247" cy="923075"/>
          </a:xfrm>
          <a:prstGeom prst="straightConnector1">
            <a:avLst/>
          </a:prstGeom>
          <a:ln w="12700">
            <a:solidFill>
              <a:srgbClr val="C00000"/>
            </a:solidFill>
            <a:tailEnd type="triangle"/>
          </a:ln>
        </p:spPr>
        <p:style>
          <a:lnRef idx="1">
            <a:schemeClr val="accent1"/>
          </a:lnRef>
          <a:fillRef idx="0">
            <a:schemeClr val="accent1"/>
          </a:fillRef>
          <a:effectRef idx="0">
            <a:schemeClr val="accent1"/>
          </a:effectRef>
          <a:fontRef idx="minor">
            <a:schemeClr val="tx1"/>
          </a:fontRef>
        </p:style>
      </p:cxnSp>
      <p:pic>
        <p:nvPicPr>
          <p:cNvPr id="20" name="图片 927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67313" y="1022845"/>
            <a:ext cx="1490630" cy="8266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矩形 20"/>
          <p:cNvSpPr/>
          <p:nvPr/>
        </p:nvSpPr>
        <p:spPr>
          <a:xfrm>
            <a:off x="3231619" y="1341249"/>
            <a:ext cx="927559" cy="198322"/>
          </a:xfrm>
          <a:prstGeom prst="rect">
            <a:avLst/>
          </a:prstGeom>
        </p:spPr>
        <p:txBody>
          <a:bodyPr wrap="none" lIns="59244" tIns="29622" rIns="59244" bIns="29622">
            <a:spAutoFit/>
          </a:bodyPr>
          <a:lstStyle/>
          <a:p>
            <a:pPr algn="ctr">
              <a:defRPr/>
            </a:pPr>
            <a:r>
              <a:rPr lang="zh-CN" altLang="en-US" sz="900" dirty="0">
                <a:latin typeface="微软雅黑" panose="020B0503020204020204" pitchFamily="34" charset="-122"/>
                <a:ea typeface="微软雅黑" panose="020B0503020204020204" pitchFamily="34" charset="-122"/>
              </a:rPr>
              <a:t>绿盟威胁</a:t>
            </a:r>
            <a:r>
              <a:rPr lang="zh-CN" altLang="en-US" sz="900" dirty="0" smtClean="0">
                <a:latin typeface="微软雅黑" panose="020B0503020204020204" pitchFamily="34" charset="-122"/>
                <a:ea typeface="微软雅黑" panose="020B0503020204020204" pitchFamily="34" charset="-122"/>
              </a:rPr>
              <a:t>情报云</a:t>
            </a:r>
            <a:endParaRPr lang="zh-CN" altLang="en-US" sz="900" dirty="0">
              <a:latin typeface="微软雅黑" panose="020B0503020204020204" pitchFamily="34" charset="-122"/>
              <a:ea typeface="微软雅黑" panose="020B0503020204020204" pitchFamily="34" charset="-122"/>
            </a:endParaRPr>
          </a:p>
        </p:txBody>
      </p:sp>
      <p:pic>
        <p:nvPicPr>
          <p:cNvPr id="37" name="image14.png"/>
          <p:cNvPicPr/>
          <p:nvPr/>
        </p:nvPicPr>
        <p:blipFill>
          <a:blip r:embed="rId5" cstate="print">
            <a:duotone>
              <a:prstClr val="black"/>
              <a:schemeClr val="accent1">
                <a:tint val="45000"/>
                <a:satMod val="400000"/>
              </a:schemeClr>
            </a:duotone>
            <a:extLst/>
          </a:blip>
          <a:stretch>
            <a:fillRect/>
          </a:stretch>
        </p:blipFill>
        <p:spPr>
          <a:xfrm>
            <a:off x="4000578" y="4572750"/>
            <a:ext cx="428132" cy="268706"/>
          </a:xfrm>
          <a:prstGeom prst="rect">
            <a:avLst/>
          </a:prstGeom>
          <a:ln w="12700">
            <a:miter lim="400000"/>
          </a:ln>
        </p:spPr>
      </p:pic>
      <p:pic>
        <p:nvPicPr>
          <p:cNvPr id="38" name="图片 11"/>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582452" y="4506137"/>
            <a:ext cx="335231" cy="3352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45897" y="4614518"/>
            <a:ext cx="477589" cy="2268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4" descr="G:\Company\界面制作&amp;配图\部署图-元件\终端.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245748" y="4508892"/>
            <a:ext cx="266348" cy="3710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1" name="组合 23"/>
          <p:cNvGrpSpPr>
            <a:grpSpLocks/>
          </p:cNvGrpSpPr>
          <p:nvPr/>
        </p:nvGrpSpPr>
        <p:grpSpPr bwMode="auto">
          <a:xfrm>
            <a:off x="5771097" y="4469398"/>
            <a:ext cx="338905" cy="410561"/>
            <a:chOff x="4662486" y="1300146"/>
            <a:chExt cx="928694" cy="1038399"/>
          </a:xfrm>
        </p:grpSpPr>
        <p:pic>
          <p:nvPicPr>
            <p:cNvPr id="47" name="Picture 2" descr="G:\Company\界面制作&amp;配图\部署图-元件\服务器4.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662486" y="1300146"/>
              <a:ext cx="585088" cy="10383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Picture 10" descr="G:\Company\界面制作&amp;配图\PPT图标\网页.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948238" y="1657336"/>
              <a:ext cx="642942" cy="6429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42" name="Picture 4" descr="G:\Company\界面制作&amp;配图\部署图-元件\router.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269810" y="4566757"/>
            <a:ext cx="378398" cy="3095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3" name="Picture 5" descr="G:\Company\界面制作&amp;配图\部署图-元件\swicth.png"/>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2893621" y="4482257"/>
            <a:ext cx="541880" cy="4234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4" name="矩形 43"/>
          <p:cNvSpPr/>
          <p:nvPr/>
        </p:nvSpPr>
        <p:spPr>
          <a:xfrm>
            <a:off x="719722" y="4506137"/>
            <a:ext cx="940383" cy="306044"/>
          </a:xfrm>
          <a:prstGeom prst="rect">
            <a:avLst/>
          </a:prstGeom>
        </p:spPr>
        <p:txBody>
          <a:bodyPr wrap="none" lIns="59244" tIns="29622" rIns="59244" bIns="29622">
            <a:spAutoFit/>
          </a:bodyPr>
          <a:lstStyle/>
          <a:p>
            <a:pPr algn="ctr">
              <a:defRPr/>
            </a:pPr>
            <a:r>
              <a:rPr lang="zh-CN" altLang="en-US" sz="1600" dirty="0" smtClean="0">
                <a:latin typeface="微软雅黑" panose="020B0503020204020204" pitchFamily="34" charset="-122"/>
                <a:ea typeface="微软雅黑" panose="020B0503020204020204" pitchFamily="34" charset="-122"/>
              </a:rPr>
              <a:t>本地设备</a:t>
            </a:r>
            <a:endParaRPr lang="zh-CN" altLang="en-US" sz="1600" dirty="0">
              <a:latin typeface="微软雅黑" panose="020B0503020204020204" pitchFamily="34" charset="-122"/>
              <a:ea typeface="微软雅黑" panose="020B0503020204020204" pitchFamily="34" charset="-122"/>
            </a:endParaRPr>
          </a:p>
        </p:txBody>
      </p:sp>
      <p:sp>
        <p:nvSpPr>
          <p:cNvPr id="45" name="矩形 44"/>
          <p:cNvSpPr/>
          <p:nvPr/>
        </p:nvSpPr>
        <p:spPr>
          <a:xfrm>
            <a:off x="5392762" y="4043488"/>
            <a:ext cx="581310" cy="198322"/>
          </a:xfrm>
          <a:prstGeom prst="rect">
            <a:avLst/>
          </a:prstGeom>
        </p:spPr>
        <p:txBody>
          <a:bodyPr wrap="none" lIns="59244" tIns="29622" rIns="59244" bIns="29622">
            <a:spAutoFit/>
          </a:bodyPr>
          <a:lstStyle/>
          <a:p>
            <a:pPr algn="ctr">
              <a:defRPr/>
            </a:pPr>
            <a:r>
              <a:rPr lang="zh-CN" altLang="en-US" sz="900" b="1" dirty="0" smtClean="0">
                <a:latin typeface="微软雅黑" panose="020B0503020204020204" pitchFamily="34" charset="-122"/>
                <a:ea typeface="微软雅黑" panose="020B0503020204020204" pitchFamily="34" charset="-122"/>
              </a:rPr>
              <a:t>任务下发</a:t>
            </a:r>
            <a:endParaRPr lang="zh-CN" altLang="en-US" sz="900" b="1" dirty="0">
              <a:latin typeface="微软雅黑" panose="020B0503020204020204" pitchFamily="34" charset="-122"/>
              <a:ea typeface="微软雅黑" panose="020B0503020204020204" pitchFamily="34" charset="-122"/>
            </a:endParaRPr>
          </a:p>
        </p:txBody>
      </p:sp>
      <p:sp>
        <p:nvSpPr>
          <p:cNvPr id="46" name="矩形 45"/>
          <p:cNvSpPr/>
          <p:nvPr/>
        </p:nvSpPr>
        <p:spPr>
          <a:xfrm>
            <a:off x="3522325" y="4004256"/>
            <a:ext cx="581310" cy="198322"/>
          </a:xfrm>
          <a:prstGeom prst="rect">
            <a:avLst/>
          </a:prstGeom>
        </p:spPr>
        <p:txBody>
          <a:bodyPr wrap="none" lIns="59244" tIns="29622" rIns="59244" bIns="29622">
            <a:spAutoFit/>
          </a:bodyPr>
          <a:lstStyle/>
          <a:p>
            <a:pPr algn="ctr">
              <a:defRPr/>
            </a:pPr>
            <a:r>
              <a:rPr lang="zh-CN" altLang="en-US" sz="900" b="1">
                <a:latin typeface="微软雅黑" panose="020B0503020204020204" pitchFamily="34" charset="-122"/>
                <a:ea typeface="微软雅黑" panose="020B0503020204020204" pitchFamily="34" charset="-122"/>
              </a:rPr>
              <a:t>日志上传</a:t>
            </a:r>
          </a:p>
        </p:txBody>
      </p:sp>
      <p:sp>
        <p:nvSpPr>
          <p:cNvPr id="49" name="矩形 48"/>
          <p:cNvSpPr/>
          <p:nvPr/>
        </p:nvSpPr>
        <p:spPr>
          <a:xfrm>
            <a:off x="3122377" y="2455954"/>
            <a:ext cx="581310" cy="198322"/>
          </a:xfrm>
          <a:prstGeom prst="rect">
            <a:avLst/>
          </a:prstGeom>
        </p:spPr>
        <p:txBody>
          <a:bodyPr wrap="none" lIns="59244" tIns="29622" rIns="59244" bIns="29622">
            <a:spAutoFit/>
          </a:bodyPr>
          <a:lstStyle/>
          <a:p>
            <a:pPr algn="ctr">
              <a:defRPr/>
            </a:pPr>
            <a:r>
              <a:rPr lang="zh-CN" altLang="en-US" sz="900">
                <a:latin typeface="微软雅黑" panose="020B0503020204020204" pitchFamily="34" charset="-122"/>
                <a:ea typeface="微软雅黑" panose="020B0503020204020204" pitchFamily="34" charset="-122"/>
              </a:rPr>
              <a:t>情报下发</a:t>
            </a:r>
          </a:p>
        </p:txBody>
      </p:sp>
      <p:cxnSp>
        <p:nvCxnSpPr>
          <p:cNvPr id="141" name="直接箭头连接符 21"/>
          <p:cNvCxnSpPr/>
          <p:nvPr/>
        </p:nvCxnSpPr>
        <p:spPr>
          <a:xfrm>
            <a:off x="3667626" y="2016453"/>
            <a:ext cx="0" cy="939949"/>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44" name="直接箭头连接符 21"/>
          <p:cNvCxnSpPr/>
          <p:nvPr/>
        </p:nvCxnSpPr>
        <p:spPr>
          <a:xfrm>
            <a:off x="3864168" y="2001123"/>
            <a:ext cx="6651" cy="947325"/>
          </a:xfrm>
          <a:prstGeom prst="straightConnector1">
            <a:avLst/>
          </a:prstGeom>
          <a:ln>
            <a:headEnd type="triangle" w="med" len="med"/>
            <a:tailEnd type="none" w="med" len="med"/>
          </a:ln>
        </p:spPr>
        <p:style>
          <a:lnRef idx="3">
            <a:schemeClr val="accent3"/>
          </a:lnRef>
          <a:fillRef idx="0">
            <a:schemeClr val="accent3"/>
          </a:fillRef>
          <a:effectRef idx="2">
            <a:schemeClr val="accent3"/>
          </a:effectRef>
          <a:fontRef idx="minor">
            <a:schemeClr val="tx1"/>
          </a:fontRef>
        </p:style>
      </p:cxnSp>
      <p:sp>
        <p:nvSpPr>
          <p:cNvPr id="50" name="矩形 49"/>
          <p:cNvSpPr/>
          <p:nvPr/>
        </p:nvSpPr>
        <p:spPr>
          <a:xfrm>
            <a:off x="419674" y="1283140"/>
            <a:ext cx="1350751" cy="306044"/>
          </a:xfrm>
          <a:prstGeom prst="rect">
            <a:avLst/>
          </a:prstGeom>
        </p:spPr>
        <p:txBody>
          <a:bodyPr wrap="none" lIns="59244" tIns="29622" rIns="59244" bIns="29622">
            <a:spAutoFit/>
          </a:bodyPr>
          <a:lstStyle/>
          <a:p>
            <a:pPr algn="ctr">
              <a:defRPr/>
            </a:pPr>
            <a:r>
              <a:rPr lang="zh-CN" altLang="en-US" sz="1600" smtClean="0">
                <a:latin typeface="微软雅黑" panose="020B0503020204020204" pitchFamily="34" charset="-122"/>
                <a:ea typeface="微软雅黑" panose="020B0503020204020204" pitchFamily="34" charset="-122"/>
              </a:rPr>
              <a:t>云端威胁情报</a:t>
            </a:r>
            <a:endParaRPr lang="zh-CN" altLang="en-US" sz="1600" dirty="0" smtClean="0">
              <a:latin typeface="微软雅黑" panose="020B0503020204020204" pitchFamily="34" charset="-122"/>
              <a:ea typeface="微软雅黑" panose="020B0503020204020204" pitchFamily="34" charset="-122"/>
            </a:endParaRPr>
          </a:p>
        </p:txBody>
      </p:sp>
      <p:sp>
        <p:nvSpPr>
          <p:cNvPr id="24" name="幻灯片编号占位符 23"/>
          <p:cNvSpPr>
            <a:spLocks noGrp="1"/>
          </p:cNvSpPr>
          <p:nvPr>
            <p:ph type="sldNum" sz="quarter" idx="12"/>
          </p:nvPr>
        </p:nvSpPr>
        <p:spPr/>
        <p:txBody>
          <a:bodyPr/>
          <a:lstStyle/>
          <a:p>
            <a:fld id="{F1CE6EFB-A6C3-4E49-880A-544A18966166}" type="slidenum">
              <a:rPr lang="zh-CN" altLang="en-US" smtClean="0"/>
              <a:pPr/>
              <a:t>19</a:t>
            </a:fld>
            <a:endParaRPr lang="zh-CN" altLang="en-US"/>
          </a:p>
        </p:txBody>
      </p:sp>
      <p:pic>
        <p:nvPicPr>
          <p:cNvPr id="19" name="图片 18"/>
          <p:cNvPicPr>
            <a:picLocks noChangeAspect="1"/>
          </p:cNvPicPr>
          <p:nvPr/>
        </p:nvPicPr>
        <p:blipFill>
          <a:blip r:embed="rId13"/>
          <a:stretch>
            <a:fillRect/>
          </a:stretch>
        </p:blipFill>
        <p:spPr>
          <a:xfrm>
            <a:off x="2657874" y="2956402"/>
            <a:ext cx="1706803" cy="861402"/>
          </a:xfrm>
          <a:prstGeom prst="rect">
            <a:avLst/>
          </a:prstGeom>
        </p:spPr>
      </p:pic>
    </p:spTree>
    <p:extLst>
      <p:ext uri="{BB962C8B-B14F-4D97-AF65-F5344CB8AC3E}">
        <p14:creationId xmlns:p14="http://schemas.microsoft.com/office/powerpoint/2010/main" val="100412088"/>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410440" y="1888772"/>
            <a:ext cx="8170720" cy="5613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defTabSz="914377">
              <a:defRPr sz="2800">
                <a:solidFill>
                  <a:srgbClr val="595959"/>
                </a:solidFill>
                <a:latin typeface="Microsoft YaHei"/>
                <a:ea typeface="Microsoft YaHei"/>
                <a:cs typeface="Microsoft YaHei"/>
                <a:sym typeface="Microsoft YaHei"/>
              </a:defRPr>
            </a:lvl1pPr>
          </a:lstStyle>
          <a:p>
            <a:r>
              <a:rPr lang="zh-CN" altLang="en-US" dirty="0" smtClean="0"/>
              <a:t>网络入侵态势</a:t>
            </a:r>
            <a:endParaRPr dirty="0"/>
          </a:p>
        </p:txBody>
      </p:sp>
      <p:sp>
        <p:nvSpPr>
          <p:cNvPr id="120" name="Shape 120"/>
          <p:cNvSpPr/>
          <p:nvPr/>
        </p:nvSpPr>
        <p:spPr>
          <a:xfrm>
            <a:off x="465682" y="2547223"/>
            <a:ext cx="8030602" cy="1"/>
          </a:xfrm>
          <a:prstGeom prst="line">
            <a:avLst/>
          </a:prstGeom>
          <a:ln w="28575">
            <a:solidFill>
              <a:srgbClr val="E5E5E5"/>
            </a:solidFill>
            <a:miter/>
          </a:ln>
        </p:spPr>
        <p:txBody>
          <a:bodyPr lIns="45719" rIns="45719"/>
          <a:lstStyle/>
          <a:p>
            <a:pPr defTabSz="1185337">
              <a:defRPr sz="2300"/>
            </a:pPr>
            <a:endParaRPr/>
          </a:p>
        </p:txBody>
      </p:sp>
      <p:sp>
        <p:nvSpPr>
          <p:cNvPr id="121" name="Shape 121"/>
          <p:cNvSpPr/>
          <p:nvPr/>
        </p:nvSpPr>
        <p:spPr>
          <a:xfrm>
            <a:off x="469916" y="2679514"/>
            <a:ext cx="8030602" cy="1"/>
          </a:xfrm>
          <a:prstGeom prst="line">
            <a:avLst/>
          </a:prstGeom>
          <a:ln w="28575">
            <a:solidFill>
              <a:srgbClr val="90BC3D"/>
            </a:solidFill>
            <a:miter/>
          </a:ln>
        </p:spPr>
        <p:txBody>
          <a:bodyPr lIns="45719" rIns="45719"/>
          <a:lstStyle/>
          <a:p>
            <a:pPr defTabSz="1185337">
              <a:defRPr sz="2300"/>
            </a:pPr>
            <a:endParaRPr/>
          </a:p>
        </p:txBody>
      </p:sp>
      <p:sp>
        <p:nvSpPr>
          <p:cNvPr id="3" name="幻灯片编号占位符 2"/>
          <p:cNvSpPr>
            <a:spLocks noGrp="1"/>
          </p:cNvSpPr>
          <p:nvPr>
            <p:ph type="sldNum" sz="quarter" idx="12"/>
          </p:nvPr>
        </p:nvSpPr>
        <p:spPr/>
        <p:txBody>
          <a:bodyPr/>
          <a:lstStyle/>
          <a:p>
            <a:fld id="{F1CE6EFB-A6C3-4E49-880A-544A18966166}" type="slidenum">
              <a:rPr lang="zh-CN" altLang="en-US" smtClean="0"/>
              <a:pPr/>
              <a:t>20</a:t>
            </a:fld>
            <a:endParaRPr lang="zh-CN" altLang="en-US"/>
          </a:p>
        </p:txBody>
      </p:sp>
    </p:spTree>
    <p:extLst>
      <p:ext uri="{BB962C8B-B14F-4D97-AF65-F5344CB8AC3E}">
        <p14:creationId xmlns:p14="http://schemas.microsoft.com/office/powerpoint/2010/main" val="1125465458"/>
      </p:ext>
    </p:ext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网络入侵态势感知架构</a:t>
            </a:r>
            <a:endParaRPr lang="zh-CN" altLang="en-US" dirty="0"/>
          </a:p>
        </p:txBody>
      </p:sp>
      <p:sp>
        <p:nvSpPr>
          <p:cNvPr id="5" name="内容占位符 2"/>
          <p:cNvSpPr>
            <a:spLocks noGrp="1"/>
          </p:cNvSpPr>
          <p:nvPr>
            <p:ph idx="1"/>
          </p:nvPr>
        </p:nvSpPr>
        <p:spPr>
          <a:xfrm>
            <a:off x="4644008" y="1159645"/>
            <a:ext cx="3522754" cy="620017"/>
          </a:xfrm>
          <a:solidFill>
            <a:schemeClr val="lt1"/>
          </a:solidFill>
          <a:ln w="3175">
            <a:noFill/>
          </a:ln>
        </p:spPr>
        <p:style>
          <a:lnRef idx="2">
            <a:schemeClr val="accent3"/>
          </a:lnRef>
          <a:fillRef idx="1">
            <a:schemeClr val="lt1"/>
          </a:fillRef>
          <a:effectRef idx="0">
            <a:schemeClr val="accent3"/>
          </a:effectRef>
          <a:fontRef idx="minor">
            <a:schemeClr val="dk1"/>
          </a:fontRef>
        </p:style>
        <p:txBody>
          <a:bodyPr anchor="t">
            <a:normAutofit/>
          </a:bodyPr>
          <a:lstStyle/>
          <a:p>
            <a:pPr marL="0" indent="0">
              <a:lnSpc>
                <a:spcPct val="150000"/>
              </a:lnSpc>
              <a:buNone/>
            </a:pPr>
            <a:r>
              <a:rPr lang="zh-CN" altLang="en-US" sz="1600" dirty="0">
                <a:solidFill>
                  <a:schemeClr val="tx1">
                    <a:lumMod val="95000"/>
                    <a:lumOff val="5000"/>
                  </a:schemeClr>
                </a:solidFill>
              </a:rPr>
              <a:t>网络入侵态势子系统由两大部分</a:t>
            </a:r>
            <a:r>
              <a:rPr lang="zh-CN" altLang="en-US" sz="1600" dirty="0" smtClean="0">
                <a:solidFill>
                  <a:schemeClr val="tx1">
                    <a:lumMod val="95000"/>
                    <a:lumOff val="5000"/>
                  </a:schemeClr>
                </a:solidFill>
              </a:rPr>
              <a:t>组成</a:t>
            </a:r>
          </a:p>
        </p:txBody>
      </p:sp>
      <p:sp>
        <p:nvSpPr>
          <p:cNvPr id="4" name="幻灯片编号占位符 3"/>
          <p:cNvSpPr>
            <a:spLocks noGrp="1"/>
          </p:cNvSpPr>
          <p:nvPr>
            <p:ph type="sldNum" sz="quarter" idx="12"/>
          </p:nvPr>
        </p:nvSpPr>
        <p:spPr/>
        <p:txBody>
          <a:bodyPr/>
          <a:lstStyle/>
          <a:p>
            <a:fld id="{F1CE6EFB-A6C3-4E49-880A-544A18966166}" type="slidenum">
              <a:rPr lang="zh-CN" altLang="en-US" smtClean="0"/>
              <a:pPr/>
              <a:t>21</a:t>
            </a:fld>
            <a:endParaRPr lang="zh-CN" altLang="en-US"/>
          </a:p>
        </p:txBody>
      </p:sp>
      <p:graphicFrame>
        <p:nvGraphicFramePr>
          <p:cNvPr id="8" name="图表 7"/>
          <p:cNvGraphicFramePr/>
          <p:nvPr>
            <p:extLst>
              <p:ext uri="{D42A27DB-BD31-4B8C-83A1-F6EECF244321}">
                <p14:modId xmlns:p14="http://schemas.microsoft.com/office/powerpoint/2010/main" val="2814560248"/>
              </p:ext>
            </p:extLst>
          </p:nvPr>
        </p:nvGraphicFramePr>
        <p:xfrm>
          <a:off x="4582249" y="1779662"/>
          <a:ext cx="3806175" cy="27321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3" name="图片 2"/>
          <p:cNvPicPr>
            <a:picLocks noChangeAspect="1"/>
          </p:cNvPicPr>
          <p:nvPr/>
        </p:nvPicPr>
        <p:blipFill>
          <a:blip r:embed="rId7"/>
          <a:stretch>
            <a:fillRect/>
          </a:stretch>
        </p:blipFill>
        <p:spPr>
          <a:xfrm>
            <a:off x="290292" y="1377081"/>
            <a:ext cx="4353716" cy="2475209"/>
          </a:xfrm>
          <a:prstGeom prst="rect">
            <a:avLst/>
          </a:prstGeom>
        </p:spPr>
      </p:pic>
    </p:spTree>
    <p:extLst>
      <p:ext uri="{BB962C8B-B14F-4D97-AF65-F5344CB8AC3E}">
        <p14:creationId xmlns:p14="http://schemas.microsoft.com/office/powerpoint/2010/main" val="43248089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0" y="205978"/>
            <a:ext cx="7344816" cy="565572"/>
          </a:xfrm>
        </p:spPr>
        <p:txBody>
          <a:bodyPr>
            <a:normAutofit/>
          </a:bodyPr>
          <a:lstStyle/>
          <a:p>
            <a:r>
              <a:rPr lang="zh-CN" altLang="en-US" dirty="0" smtClean="0"/>
              <a:t>功能介绍</a:t>
            </a:r>
            <a:r>
              <a:rPr lang="en-US" altLang="zh-CN" dirty="0" smtClean="0"/>
              <a:t>-</a:t>
            </a:r>
            <a:r>
              <a:rPr lang="zh-CN" altLang="en-US" dirty="0" smtClean="0"/>
              <a:t>攻击链分析预警</a:t>
            </a:r>
            <a:endParaRPr lang="zh-CN" altLang="en-US" dirty="0"/>
          </a:p>
        </p:txBody>
      </p:sp>
      <p:sp>
        <p:nvSpPr>
          <p:cNvPr id="4" name="幻灯片编号占位符 3"/>
          <p:cNvSpPr>
            <a:spLocks noGrp="1"/>
          </p:cNvSpPr>
          <p:nvPr>
            <p:ph type="sldNum" sz="quarter" idx="12"/>
          </p:nvPr>
        </p:nvSpPr>
        <p:spPr/>
        <p:txBody>
          <a:bodyPr/>
          <a:lstStyle/>
          <a:p>
            <a:fld id="{F1CE6EFB-A6C3-4E49-880A-544A18966166}" type="slidenum">
              <a:rPr lang="zh-CN" altLang="en-US" smtClean="0"/>
              <a:pPr/>
              <a:t>22</a:t>
            </a:fld>
            <a:endParaRPr lang="zh-CN" altLang="en-US"/>
          </a:p>
        </p:txBody>
      </p:sp>
      <p:graphicFrame>
        <p:nvGraphicFramePr>
          <p:cNvPr id="7" name="图表 6"/>
          <p:cNvGraphicFramePr/>
          <p:nvPr>
            <p:extLst>
              <p:ext uri="{D42A27DB-BD31-4B8C-83A1-F6EECF244321}">
                <p14:modId xmlns:p14="http://schemas.microsoft.com/office/powerpoint/2010/main" val="183882682"/>
              </p:ext>
            </p:extLst>
          </p:nvPr>
        </p:nvGraphicFramePr>
        <p:xfrm>
          <a:off x="1736236" y="1923679"/>
          <a:ext cx="6076124" cy="311742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内容占位符 2"/>
          <p:cNvSpPr txBox="1">
            <a:spLocks/>
          </p:cNvSpPr>
          <p:nvPr/>
        </p:nvSpPr>
        <p:spPr>
          <a:xfrm>
            <a:off x="776582" y="843558"/>
            <a:ext cx="7557413" cy="788996"/>
          </a:xfrm>
          <a:prstGeom prst="rect">
            <a:avLst/>
          </a:prstGeom>
          <a:ln w="3175" cap="flat" cmpd="sng" algn="ctr">
            <a:solidFill>
              <a:schemeClr val="accent3"/>
            </a:solidFill>
            <a:prstDash val="solid"/>
          </a:ln>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a:bodyPr>
          <a:lstStyle>
            <a:lvl1pPr marL="342891" indent="-342891" algn="l" defTabSz="914377" rtl="0" eaLnBrk="1" latinLnBrk="0" hangingPunct="1">
              <a:spcBef>
                <a:spcPct val="20000"/>
              </a:spcBef>
              <a:buFont typeface="Arial" pitchFamily="34" charset="0"/>
              <a:buChar char="•"/>
              <a:defRPr sz="2400" kern="1200">
                <a:solidFill>
                  <a:schemeClr val="dk1"/>
                </a:solidFill>
                <a:latin typeface="Microsoft YaHei" charset="0"/>
                <a:ea typeface="Microsoft YaHei" charset="0"/>
                <a:cs typeface="Microsoft YaHei" charset="0"/>
              </a:defRPr>
            </a:lvl1pPr>
            <a:lvl2pPr marL="742932" indent="-285744" algn="l" defTabSz="914377" rtl="0" eaLnBrk="1" latinLnBrk="0" hangingPunct="1">
              <a:spcBef>
                <a:spcPct val="20000"/>
              </a:spcBef>
              <a:buFont typeface="Arial" pitchFamily="34" charset="0"/>
              <a:buChar char="–"/>
              <a:defRPr sz="2000" kern="1200">
                <a:solidFill>
                  <a:schemeClr val="dk1"/>
                </a:solidFill>
                <a:latin typeface="Microsoft YaHei" charset="0"/>
                <a:ea typeface="Microsoft YaHei" charset="0"/>
                <a:cs typeface="Microsoft YaHei" charset="0"/>
              </a:defRPr>
            </a:lvl2pPr>
            <a:lvl3pPr marL="1142971" indent="-228594" algn="l" defTabSz="914377" rtl="0" eaLnBrk="1" latinLnBrk="0" hangingPunct="1">
              <a:spcBef>
                <a:spcPct val="20000"/>
              </a:spcBef>
              <a:buFont typeface="Arial" pitchFamily="34" charset="0"/>
              <a:buChar char="•"/>
              <a:defRPr sz="1800" kern="1200">
                <a:solidFill>
                  <a:schemeClr val="dk1"/>
                </a:solidFill>
                <a:latin typeface="Microsoft YaHei" charset="0"/>
                <a:ea typeface="Microsoft YaHei" charset="0"/>
                <a:cs typeface="Microsoft YaHei" charset="0"/>
              </a:defRPr>
            </a:lvl3pPr>
            <a:lvl4pPr marL="1600160" indent="-228594" algn="l" defTabSz="914377" rtl="0" eaLnBrk="1" latinLnBrk="0" hangingPunct="1">
              <a:spcBef>
                <a:spcPct val="20000"/>
              </a:spcBef>
              <a:buFont typeface="Arial" pitchFamily="34" charset="0"/>
              <a:buChar char="–"/>
              <a:defRPr sz="1600" kern="1200">
                <a:solidFill>
                  <a:schemeClr val="dk1"/>
                </a:solidFill>
                <a:latin typeface="Microsoft YaHei" charset="0"/>
                <a:ea typeface="Microsoft YaHei" charset="0"/>
                <a:cs typeface="Microsoft YaHei" charset="0"/>
              </a:defRPr>
            </a:lvl4pPr>
            <a:lvl5pPr marL="2057349" indent="-228594" algn="l" defTabSz="914377" rtl="0" eaLnBrk="1" latinLnBrk="0" hangingPunct="1">
              <a:spcBef>
                <a:spcPct val="20000"/>
              </a:spcBef>
              <a:buFont typeface="Arial" pitchFamily="34" charset="0"/>
              <a:buChar char="»"/>
              <a:defRPr sz="1400" kern="1200">
                <a:solidFill>
                  <a:schemeClr val="dk1"/>
                </a:solidFill>
                <a:latin typeface="Microsoft YaHei" charset="0"/>
                <a:ea typeface="Microsoft YaHei" charset="0"/>
                <a:cs typeface="Microsoft YaHei" charset="0"/>
              </a:defRPr>
            </a:lvl5pPr>
            <a:lvl6pPr marL="2514537"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457200">
              <a:lnSpc>
                <a:spcPct val="150000"/>
              </a:lnSpc>
              <a:buNone/>
            </a:pPr>
            <a:r>
              <a:rPr lang="en-US" altLang="zh-CN" sz="1400" dirty="0"/>
              <a:t> </a:t>
            </a:r>
            <a:r>
              <a:rPr lang="zh-CN" altLang="en-US" sz="1400" dirty="0"/>
              <a:t>攻击链分析预警子模块，基于事件理解引擎及攻击链模型，对海量网络入侵事件进行归并、理解、关联分析、并能够结合资产进行分析，实现多角度的网络入侵事件分析预警</a:t>
            </a:r>
            <a:r>
              <a:rPr lang="zh-CN" altLang="en-US" sz="1400" dirty="0" smtClean="0"/>
              <a:t>。</a:t>
            </a:r>
            <a:endParaRPr lang="zh-CN" altLang="zh-CN" sz="1400" dirty="0">
              <a:solidFill>
                <a:schemeClr val="tx1">
                  <a:lumMod val="95000"/>
                  <a:lumOff val="5000"/>
                </a:schemeClr>
              </a:solidFill>
            </a:endParaRPr>
          </a:p>
        </p:txBody>
      </p:sp>
    </p:spTree>
    <p:extLst>
      <p:ext uri="{BB962C8B-B14F-4D97-AF65-F5344CB8AC3E}">
        <p14:creationId xmlns:p14="http://schemas.microsoft.com/office/powerpoint/2010/main" val="162169039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sz="2000" dirty="0"/>
              <a:t>在</a:t>
            </a:r>
            <a:r>
              <a:rPr lang="zh-CN" altLang="en-US" sz="2000" dirty="0" smtClean="0"/>
              <a:t>某地区城域网络部署安全态势感知平台</a:t>
            </a:r>
            <a:endParaRPr lang="en-US" altLang="zh-CN" sz="2000" dirty="0" smtClean="0"/>
          </a:p>
          <a:p>
            <a:pPr lvl="1">
              <a:lnSpc>
                <a:spcPct val="150000"/>
              </a:lnSpc>
            </a:pPr>
            <a:r>
              <a:rPr lang="zh-CN" altLang="en-US" sz="1800" dirty="0"/>
              <a:t>导</a:t>
            </a:r>
            <a:r>
              <a:rPr lang="zh-CN" altLang="en-US" sz="1800" dirty="0" smtClean="0"/>
              <a:t>入运营商流量数据，对</a:t>
            </a:r>
            <a:r>
              <a:rPr lang="en-US" altLang="zh-CN" sz="1800" dirty="0" smtClean="0"/>
              <a:t>40G</a:t>
            </a:r>
            <a:r>
              <a:rPr lang="zh-CN" altLang="en-US" sz="1800" dirty="0" smtClean="0"/>
              <a:t>带宽数据进行监测</a:t>
            </a:r>
            <a:endParaRPr lang="en-US" altLang="zh-CN" sz="1800" dirty="0" smtClean="0"/>
          </a:p>
          <a:p>
            <a:pPr lvl="1">
              <a:lnSpc>
                <a:spcPct val="150000"/>
              </a:lnSpc>
            </a:pPr>
            <a:r>
              <a:rPr lang="zh-CN" altLang="en-US" sz="1800" dirty="0" smtClean="0"/>
              <a:t>态势感知平台运行</a:t>
            </a:r>
            <a:r>
              <a:rPr lang="en-US" altLang="zh-CN" sz="1800" dirty="0" smtClean="0"/>
              <a:t>10</a:t>
            </a:r>
            <a:r>
              <a:rPr lang="zh-CN" altLang="en-US" sz="1800" dirty="0" smtClean="0"/>
              <a:t>天</a:t>
            </a:r>
            <a:endParaRPr lang="en-US" altLang="zh-CN" sz="1800" dirty="0" smtClean="0"/>
          </a:p>
        </p:txBody>
      </p:sp>
      <p:sp>
        <p:nvSpPr>
          <p:cNvPr id="3" name="标题 2"/>
          <p:cNvSpPr>
            <a:spLocks noGrp="1"/>
          </p:cNvSpPr>
          <p:nvPr>
            <p:ph type="title"/>
          </p:nvPr>
        </p:nvSpPr>
        <p:spPr/>
        <p:txBody>
          <a:bodyPr/>
          <a:lstStyle/>
          <a:p>
            <a:r>
              <a:rPr lang="zh-CN" altLang="en-US" dirty="0" smtClean="0"/>
              <a:t>一个真实的案例</a:t>
            </a:r>
            <a:endParaRPr lang="zh-CN" altLang="en-US" dirty="0"/>
          </a:p>
        </p:txBody>
      </p:sp>
      <p:sp>
        <p:nvSpPr>
          <p:cNvPr id="5" name="幻灯片编号占位符 4"/>
          <p:cNvSpPr>
            <a:spLocks noGrp="1"/>
          </p:cNvSpPr>
          <p:nvPr>
            <p:ph type="sldNum" sz="quarter" idx="12"/>
          </p:nvPr>
        </p:nvSpPr>
        <p:spPr/>
        <p:txBody>
          <a:bodyPr/>
          <a:lstStyle/>
          <a:p>
            <a:fld id="{F1CE6EFB-A6C3-4E49-880A-544A18966166}" type="slidenum">
              <a:rPr lang="zh-CN" altLang="en-US" smtClean="0"/>
              <a:pPr/>
              <a:t>23</a:t>
            </a:fld>
            <a:endParaRPr lang="zh-CN" altLang="en-US"/>
          </a:p>
        </p:txBody>
      </p:sp>
    </p:spTree>
    <p:extLst>
      <p:ext uri="{BB962C8B-B14F-4D97-AF65-F5344CB8AC3E}">
        <p14:creationId xmlns:p14="http://schemas.microsoft.com/office/powerpoint/2010/main" val="15242712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normAutofit/>
          </a:bodyPr>
          <a:lstStyle/>
          <a:p>
            <a:pPr>
              <a:lnSpc>
                <a:spcPct val="150000"/>
              </a:lnSpc>
            </a:pPr>
            <a:r>
              <a:rPr lang="zh-CN" altLang="en-US" sz="2000" dirty="0"/>
              <a:t>在某地区城域网络部署安全态势感知平台</a:t>
            </a:r>
            <a:endParaRPr lang="en-US" altLang="zh-CN" sz="2000" dirty="0"/>
          </a:p>
          <a:p>
            <a:pPr lvl="1">
              <a:lnSpc>
                <a:spcPct val="150000"/>
              </a:lnSpc>
            </a:pPr>
            <a:r>
              <a:rPr lang="zh-CN" altLang="en-US" sz="1800" dirty="0"/>
              <a:t>导入运营商流量数据，对</a:t>
            </a:r>
            <a:r>
              <a:rPr lang="en-US" altLang="zh-CN" sz="1800" dirty="0"/>
              <a:t>40G</a:t>
            </a:r>
            <a:r>
              <a:rPr lang="zh-CN" altLang="en-US" sz="1800" dirty="0"/>
              <a:t>带宽数据进行监测</a:t>
            </a:r>
            <a:endParaRPr lang="en-US" altLang="zh-CN" sz="1800" dirty="0"/>
          </a:p>
          <a:p>
            <a:pPr lvl="1">
              <a:lnSpc>
                <a:spcPct val="150000"/>
              </a:lnSpc>
            </a:pPr>
            <a:r>
              <a:rPr lang="zh-CN" altLang="en-US" sz="1800" dirty="0"/>
              <a:t>态势感知平台运行</a:t>
            </a:r>
            <a:r>
              <a:rPr lang="en-US" altLang="zh-CN" sz="1800" dirty="0"/>
              <a:t>10</a:t>
            </a:r>
            <a:r>
              <a:rPr lang="zh-CN" altLang="en-US" sz="1800" dirty="0" smtClean="0"/>
              <a:t>天</a:t>
            </a:r>
            <a:endParaRPr lang="en-US" altLang="zh-CN" sz="2000" dirty="0"/>
          </a:p>
          <a:p>
            <a:pPr>
              <a:lnSpc>
                <a:spcPct val="150000"/>
              </a:lnSpc>
            </a:pPr>
            <a:r>
              <a:rPr lang="zh-CN" altLang="en-US" sz="2000" dirty="0" smtClean="0"/>
              <a:t>网络</a:t>
            </a:r>
            <a:r>
              <a:rPr lang="zh-CN" altLang="en-US" sz="2000" dirty="0" smtClean="0"/>
              <a:t>入侵态势感知</a:t>
            </a:r>
            <a:endParaRPr lang="en-US" altLang="zh-CN" sz="2000" dirty="0" smtClean="0"/>
          </a:p>
          <a:p>
            <a:pPr lvl="1">
              <a:lnSpc>
                <a:spcPct val="150000"/>
              </a:lnSpc>
            </a:pPr>
            <a:r>
              <a:rPr lang="zh-CN" altLang="en-US" sz="1800" dirty="0" smtClean="0"/>
              <a:t>总共</a:t>
            </a:r>
            <a:r>
              <a:rPr lang="zh-CN" altLang="en-US" sz="1800" dirty="0"/>
              <a:t>发现了</a:t>
            </a:r>
            <a:r>
              <a:rPr lang="en-US" altLang="zh-CN" sz="1800" dirty="0">
                <a:solidFill>
                  <a:srgbClr val="FF0000"/>
                </a:solidFill>
              </a:rPr>
              <a:t>2336</a:t>
            </a:r>
            <a:r>
              <a:rPr lang="zh-CN" altLang="en-US" sz="1800" dirty="0">
                <a:solidFill>
                  <a:srgbClr val="FF0000"/>
                </a:solidFill>
              </a:rPr>
              <a:t>万</a:t>
            </a:r>
            <a:r>
              <a:rPr lang="zh-CN" altLang="en-US" sz="1800" dirty="0"/>
              <a:t>条原始告警</a:t>
            </a:r>
            <a:endParaRPr lang="en-US" altLang="zh-CN" sz="1800" dirty="0"/>
          </a:p>
          <a:p>
            <a:pPr lvl="1">
              <a:lnSpc>
                <a:spcPct val="150000"/>
              </a:lnSpc>
            </a:pPr>
            <a:r>
              <a:rPr lang="zh-CN" altLang="en-US" sz="1800" dirty="0"/>
              <a:t>分析归类为</a:t>
            </a:r>
            <a:r>
              <a:rPr lang="en-US" altLang="zh-CN" sz="1800" dirty="0">
                <a:solidFill>
                  <a:srgbClr val="FF0000"/>
                </a:solidFill>
              </a:rPr>
              <a:t>20</a:t>
            </a:r>
            <a:r>
              <a:rPr lang="zh-CN" altLang="en-US" sz="1800" dirty="0">
                <a:solidFill>
                  <a:srgbClr val="FF0000"/>
                </a:solidFill>
              </a:rPr>
              <a:t>万</a:t>
            </a:r>
            <a:r>
              <a:rPr lang="zh-CN" altLang="en-US" sz="1800" dirty="0"/>
              <a:t>条行为日志</a:t>
            </a:r>
            <a:endParaRPr lang="en-US" altLang="zh-CN" sz="1800" dirty="0"/>
          </a:p>
          <a:p>
            <a:pPr lvl="1">
              <a:lnSpc>
                <a:spcPct val="150000"/>
              </a:lnSpc>
            </a:pPr>
            <a:r>
              <a:rPr lang="zh-CN" altLang="en-US" sz="1800" dirty="0"/>
              <a:t>进一步下钻分析提取出</a:t>
            </a:r>
            <a:r>
              <a:rPr lang="en-US" altLang="zh-CN" sz="1800" dirty="0">
                <a:solidFill>
                  <a:srgbClr val="FF0000"/>
                </a:solidFill>
              </a:rPr>
              <a:t>979</a:t>
            </a:r>
            <a:r>
              <a:rPr lang="zh-CN" altLang="en-US" sz="1800" dirty="0">
                <a:solidFill>
                  <a:srgbClr val="FF0000"/>
                </a:solidFill>
              </a:rPr>
              <a:t>条</a:t>
            </a:r>
            <a:r>
              <a:rPr lang="zh-CN" altLang="en-US" sz="1800" dirty="0"/>
              <a:t>值得关注的事件</a:t>
            </a:r>
            <a:endParaRPr lang="en-US" altLang="zh-CN" sz="1800" dirty="0"/>
          </a:p>
        </p:txBody>
      </p:sp>
      <p:sp>
        <p:nvSpPr>
          <p:cNvPr id="3" name="标题 2"/>
          <p:cNvSpPr>
            <a:spLocks noGrp="1"/>
          </p:cNvSpPr>
          <p:nvPr>
            <p:ph type="title"/>
          </p:nvPr>
        </p:nvSpPr>
        <p:spPr/>
        <p:txBody>
          <a:bodyPr/>
          <a:lstStyle/>
          <a:p>
            <a:r>
              <a:rPr lang="zh-CN" altLang="en-US" dirty="0" smtClean="0"/>
              <a:t>一个真实的案例</a:t>
            </a:r>
            <a:endParaRPr lang="zh-CN" altLang="en-US" dirty="0"/>
          </a:p>
        </p:txBody>
      </p:sp>
      <p:sp>
        <p:nvSpPr>
          <p:cNvPr id="4" name="文本框 3"/>
          <p:cNvSpPr txBox="1"/>
          <p:nvPr/>
        </p:nvSpPr>
        <p:spPr>
          <a:xfrm>
            <a:off x="2814792" y="4236832"/>
            <a:ext cx="1904689" cy="715581"/>
          </a:xfrm>
          <a:prstGeom prst="rect">
            <a:avLst/>
          </a:prstGeom>
          <a:noFill/>
        </p:spPr>
        <p:txBody>
          <a:bodyPr wrap="none" rtlCol="0">
            <a:spAutoFit/>
          </a:bodyPr>
          <a:lstStyle/>
          <a:p>
            <a:pPr algn="ctr"/>
            <a:r>
              <a:rPr lang="en-US" altLang="zh-CN" sz="4050" b="1" smtClean="0">
                <a:solidFill>
                  <a:srgbClr val="FF0000"/>
                </a:solidFill>
              </a:rPr>
              <a:t>24000:1</a:t>
            </a:r>
            <a:endParaRPr lang="zh-CN" altLang="en-US" sz="4050" b="1" dirty="0">
              <a:solidFill>
                <a:srgbClr val="FF0000"/>
              </a:solidFill>
            </a:endParaRPr>
          </a:p>
        </p:txBody>
      </p:sp>
      <p:grpSp>
        <p:nvGrpSpPr>
          <p:cNvPr id="12" name="组 11"/>
          <p:cNvGrpSpPr/>
          <p:nvPr/>
        </p:nvGrpSpPr>
        <p:grpSpPr>
          <a:xfrm>
            <a:off x="5148064" y="1635646"/>
            <a:ext cx="4250441" cy="2830375"/>
            <a:chOff x="4860032" y="771550"/>
            <a:chExt cx="4250441" cy="2830375"/>
          </a:xfrm>
        </p:grpSpPr>
        <p:graphicFrame>
          <p:nvGraphicFramePr>
            <p:cNvPr id="5" name="图示 18"/>
            <p:cNvGraphicFramePr/>
            <p:nvPr>
              <p:extLst>
                <p:ext uri="{D42A27DB-BD31-4B8C-83A1-F6EECF244321}">
                  <p14:modId xmlns:p14="http://schemas.microsoft.com/office/powerpoint/2010/main" val="4944478"/>
                </p:ext>
              </p:extLst>
            </p:nvPr>
          </p:nvGraphicFramePr>
          <p:xfrm>
            <a:off x="4860032" y="771550"/>
            <a:ext cx="4250441" cy="28303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上弧形箭头 25"/>
            <p:cNvSpPr/>
            <p:nvPr/>
          </p:nvSpPr>
          <p:spPr>
            <a:xfrm rot="17745192">
              <a:off x="5791771" y="1044720"/>
              <a:ext cx="938252" cy="579404"/>
            </a:xfrm>
            <a:prstGeom prst="curved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66" b="1">
                <a:ln w="12700">
                  <a:solidFill>
                    <a:schemeClr val="accent5"/>
                  </a:solidFill>
                  <a:prstDash val="solid"/>
                </a:ln>
                <a:solidFill>
                  <a:schemeClr val="accent6">
                    <a:lumMod val="50000"/>
                  </a:schemeClr>
                </a:solidFill>
              </a:endParaRPr>
            </a:p>
          </p:txBody>
        </p:sp>
        <p:sp>
          <p:nvSpPr>
            <p:cNvPr id="8" name="文本框 8"/>
            <p:cNvSpPr txBox="1"/>
            <p:nvPr/>
          </p:nvSpPr>
          <p:spPr>
            <a:xfrm>
              <a:off x="5443443" y="2794440"/>
              <a:ext cx="1156086" cy="287130"/>
            </a:xfrm>
            <a:prstGeom prst="rect">
              <a:avLst/>
            </a:prstGeom>
            <a:noFill/>
          </p:spPr>
          <p:txBody>
            <a:bodyPr wrap="none" rtlCol="0">
              <a:spAutoFit/>
            </a:bodyPr>
            <a:lstStyle/>
            <a:p>
              <a:r>
                <a:rPr lang="zh-CN" altLang="en-US" sz="1266" b="1" dirty="0">
                  <a:ln w="12700">
                    <a:solidFill>
                      <a:schemeClr val="accent5"/>
                    </a:solidFill>
                    <a:prstDash val="solid"/>
                  </a:ln>
                  <a:solidFill>
                    <a:schemeClr val="accent6">
                      <a:lumMod val="50000"/>
                    </a:schemeClr>
                  </a:solidFill>
                </a:rPr>
                <a:t>威胁要素获取</a:t>
              </a:r>
            </a:p>
          </p:txBody>
        </p:sp>
        <p:sp>
          <p:nvSpPr>
            <p:cNvPr id="9" name="文本框 35"/>
            <p:cNvSpPr txBox="1"/>
            <p:nvPr/>
          </p:nvSpPr>
          <p:spPr>
            <a:xfrm>
              <a:off x="5753269" y="2024934"/>
              <a:ext cx="872324" cy="287130"/>
            </a:xfrm>
            <a:prstGeom prst="rect">
              <a:avLst/>
            </a:prstGeom>
            <a:noFill/>
          </p:spPr>
          <p:txBody>
            <a:bodyPr wrap="square" rtlCol="0">
              <a:spAutoFit/>
            </a:bodyPr>
            <a:lstStyle/>
            <a:p>
              <a:r>
                <a:rPr lang="zh-CN" altLang="en-US" sz="1266" b="1" dirty="0">
                  <a:ln w="12700">
                    <a:solidFill>
                      <a:schemeClr val="accent5"/>
                    </a:solidFill>
                    <a:prstDash val="solid"/>
                  </a:ln>
                  <a:solidFill>
                    <a:schemeClr val="accent6">
                      <a:lumMod val="50000"/>
                    </a:schemeClr>
                  </a:solidFill>
                </a:rPr>
                <a:t>威胁理解</a:t>
              </a:r>
            </a:p>
          </p:txBody>
        </p:sp>
        <p:sp>
          <p:nvSpPr>
            <p:cNvPr id="10" name="文本框 36"/>
            <p:cNvSpPr txBox="1"/>
            <p:nvPr/>
          </p:nvSpPr>
          <p:spPr>
            <a:xfrm>
              <a:off x="6021486" y="1260213"/>
              <a:ext cx="832279" cy="287130"/>
            </a:xfrm>
            <a:prstGeom prst="rect">
              <a:avLst/>
            </a:prstGeom>
            <a:noFill/>
          </p:spPr>
          <p:txBody>
            <a:bodyPr wrap="none" rtlCol="0">
              <a:spAutoFit/>
            </a:bodyPr>
            <a:lstStyle/>
            <a:p>
              <a:r>
                <a:rPr lang="zh-CN" altLang="en-US" sz="1266" b="1" dirty="0" smtClean="0">
                  <a:ln w="12700">
                    <a:solidFill>
                      <a:schemeClr val="accent5"/>
                    </a:solidFill>
                    <a:prstDash val="solid"/>
                  </a:ln>
                  <a:solidFill>
                    <a:schemeClr val="accent6">
                      <a:lumMod val="50000"/>
                    </a:schemeClr>
                  </a:solidFill>
                </a:rPr>
                <a:t>威胁态势</a:t>
              </a:r>
              <a:endParaRPr lang="zh-CN" altLang="en-US" sz="1266" b="1" dirty="0">
                <a:ln w="12700">
                  <a:solidFill>
                    <a:schemeClr val="accent5"/>
                  </a:solidFill>
                  <a:prstDash val="solid"/>
                </a:ln>
                <a:solidFill>
                  <a:schemeClr val="accent6">
                    <a:lumMod val="50000"/>
                  </a:schemeClr>
                </a:solidFill>
              </a:endParaRPr>
            </a:p>
          </p:txBody>
        </p:sp>
        <p:sp>
          <p:nvSpPr>
            <p:cNvPr id="11" name="上弧形箭头 29"/>
            <p:cNvSpPr/>
            <p:nvPr/>
          </p:nvSpPr>
          <p:spPr>
            <a:xfrm rot="17745192">
              <a:off x="5215707" y="2587808"/>
              <a:ext cx="938252" cy="579404"/>
            </a:xfrm>
            <a:prstGeom prst="curved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66" b="1" dirty="0">
                <a:ln w="12700">
                  <a:solidFill>
                    <a:schemeClr val="accent5"/>
                  </a:solidFill>
                  <a:prstDash val="solid"/>
                </a:ln>
                <a:solidFill>
                  <a:schemeClr val="accent6">
                    <a:lumMod val="50000"/>
                  </a:schemeClr>
                </a:solidFill>
              </a:endParaRPr>
            </a:p>
          </p:txBody>
        </p:sp>
        <p:sp>
          <p:nvSpPr>
            <p:cNvPr id="6" name="上弧形箭头 24"/>
            <p:cNvSpPr/>
            <p:nvPr/>
          </p:nvSpPr>
          <p:spPr>
            <a:xfrm rot="17745192">
              <a:off x="5503739" y="1814226"/>
              <a:ext cx="938252" cy="579404"/>
            </a:xfrm>
            <a:prstGeom prst="curvedDownArrow">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CN" altLang="en-US" sz="1266" b="1" dirty="0">
                <a:ln w="12700">
                  <a:solidFill>
                    <a:schemeClr val="accent5"/>
                  </a:solidFill>
                  <a:prstDash val="solid"/>
                </a:ln>
                <a:solidFill>
                  <a:schemeClr val="accent6">
                    <a:lumMod val="50000"/>
                  </a:schemeClr>
                </a:solidFill>
              </a:endParaRPr>
            </a:p>
          </p:txBody>
        </p:sp>
      </p:grpSp>
      <p:sp>
        <p:nvSpPr>
          <p:cNvPr id="14" name="幻灯片编号占位符 13"/>
          <p:cNvSpPr>
            <a:spLocks noGrp="1"/>
          </p:cNvSpPr>
          <p:nvPr>
            <p:ph type="sldNum" sz="quarter" idx="12"/>
          </p:nvPr>
        </p:nvSpPr>
        <p:spPr/>
        <p:txBody>
          <a:bodyPr/>
          <a:lstStyle/>
          <a:p>
            <a:fld id="{F1CE6EFB-A6C3-4E49-880A-544A18966166}" type="slidenum">
              <a:rPr lang="zh-CN" altLang="en-US" smtClean="0"/>
              <a:pPr/>
              <a:t>24</a:t>
            </a:fld>
            <a:endParaRPr lang="zh-CN" altLang="en-US"/>
          </a:p>
        </p:txBody>
      </p:sp>
    </p:spTree>
    <p:extLst>
      <p:ext uri="{BB962C8B-B14F-4D97-AF65-F5344CB8AC3E}">
        <p14:creationId xmlns:p14="http://schemas.microsoft.com/office/powerpoint/2010/main" val="1094574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down)">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539552" y="907967"/>
            <a:ext cx="5266928" cy="871695"/>
          </a:xfrm>
        </p:spPr>
        <p:txBody>
          <a:bodyPr>
            <a:normAutofit fontScale="92500" lnSpcReduction="20000"/>
          </a:bodyPr>
          <a:lstStyle/>
          <a:p>
            <a:pPr>
              <a:lnSpc>
                <a:spcPct val="150000"/>
              </a:lnSpc>
            </a:pPr>
            <a:r>
              <a:rPr lang="zh-CN" altLang="en-US" sz="2000" dirty="0" smtClean="0"/>
              <a:t>发现值得关注的攻击事件</a:t>
            </a:r>
            <a:endParaRPr lang="en-US" altLang="zh-CN" sz="2000" dirty="0" smtClean="0"/>
          </a:p>
          <a:p>
            <a:pPr lvl="1">
              <a:lnSpc>
                <a:spcPct val="150000"/>
              </a:lnSpc>
            </a:pPr>
            <a:r>
              <a:rPr lang="zh-CN" altLang="en-US" sz="1800" dirty="0" smtClean="0"/>
              <a:t>发现多个频繁发动攻击的</a:t>
            </a:r>
            <a:r>
              <a:rPr lang="en-US" altLang="zh-CN" sz="1800" dirty="0" smtClean="0"/>
              <a:t>IP</a:t>
            </a:r>
            <a:r>
              <a:rPr lang="zh-CN" altLang="en-US" sz="1800" dirty="0" smtClean="0"/>
              <a:t>地址</a:t>
            </a:r>
            <a:endParaRPr lang="en-US" altLang="zh-CN" sz="1800" dirty="0" smtClean="0"/>
          </a:p>
          <a:p>
            <a:pPr lvl="1"/>
            <a:endParaRPr lang="zh-CN" altLang="en-US" dirty="0"/>
          </a:p>
        </p:txBody>
      </p:sp>
      <p:sp>
        <p:nvSpPr>
          <p:cNvPr id="3" name="标题 2"/>
          <p:cNvSpPr>
            <a:spLocks noGrp="1"/>
          </p:cNvSpPr>
          <p:nvPr>
            <p:ph type="title"/>
          </p:nvPr>
        </p:nvSpPr>
        <p:spPr/>
        <p:txBody>
          <a:bodyPr/>
          <a:lstStyle/>
          <a:p>
            <a:r>
              <a:rPr lang="zh-CN" altLang="en-US" dirty="0" smtClean="0"/>
              <a:t>一个真实的案例</a:t>
            </a:r>
            <a:endParaRPr lang="zh-CN" altLang="en-US" dirty="0"/>
          </a:p>
        </p:txBody>
      </p:sp>
      <p:grpSp>
        <p:nvGrpSpPr>
          <p:cNvPr id="33" name="组 32"/>
          <p:cNvGrpSpPr/>
          <p:nvPr/>
        </p:nvGrpSpPr>
        <p:grpSpPr>
          <a:xfrm>
            <a:off x="971600" y="1868091"/>
            <a:ext cx="6408712" cy="3173015"/>
            <a:chOff x="1310393" y="1767927"/>
            <a:chExt cx="6521725" cy="3036071"/>
          </a:xfrm>
        </p:grpSpPr>
        <p:pic>
          <p:nvPicPr>
            <p:cNvPr id="8" name="图片 7"/>
            <p:cNvPicPr>
              <a:picLocks noChangeAspect="1"/>
            </p:cNvPicPr>
            <p:nvPr/>
          </p:nvPicPr>
          <p:blipFill>
            <a:blip r:embed="rId3"/>
            <a:stretch>
              <a:fillRect/>
            </a:stretch>
          </p:blipFill>
          <p:spPr>
            <a:xfrm>
              <a:off x="1311881" y="1767927"/>
              <a:ext cx="6520237" cy="3036071"/>
            </a:xfrm>
            <a:prstGeom prst="rect">
              <a:avLst/>
            </a:prstGeom>
            <a:ln>
              <a:solidFill>
                <a:schemeClr val="accent3">
                  <a:lumMod val="75000"/>
                </a:schemeClr>
              </a:solidFill>
            </a:ln>
          </p:spPr>
        </p:pic>
        <p:sp>
          <p:nvSpPr>
            <p:cNvPr id="4" name="圆角矩形 3"/>
            <p:cNvSpPr/>
            <p:nvPr/>
          </p:nvSpPr>
          <p:spPr>
            <a:xfrm>
              <a:off x="1310393" y="2513531"/>
              <a:ext cx="6444027" cy="26199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圆角矩形 5"/>
            <p:cNvSpPr/>
            <p:nvPr/>
          </p:nvSpPr>
          <p:spPr>
            <a:xfrm>
              <a:off x="1349986" y="3999430"/>
              <a:ext cx="6444027" cy="26199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sp>
        <p:nvSpPr>
          <p:cNvPr id="36" name="幻灯片编号占位符 35"/>
          <p:cNvSpPr>
            <a:spLocks noGrp="1"/>
          </p:cNvSpPr>
          <p:nvPr>
            <p:ph type="sldNum" sz="quarter" idx="12"/>
          </p:nvPr>
        </p:nvSpPr>
        <p:spPr/>
        <p:txBody>
          <a:bodyPr/>
          <a:lstStyle/>
          <a:p>
            <a:fld id="{F1CE6EFB-A6C3-4E49-880A-544A18966166}" type="slidenum">
              <a:rPr lang="zh-CN" altLang="en-US" smtClean="0"/>
              <a:pPr/>
              <a:t>25</a:t>
            </a:fld>
            <a:endParaRPr lang="zh-CN" altLang="en-US"/>
          </a:p>
        </p:txBody>
      </p:sp>
    </p:spTree>
    <p:extLst>
      <p:ext uri="{BB962C8B-B14F-4D97-AF65-F5344CB8AC3E}">
        <p14:creationId xmlns:p14="http://schemas.microsoft.com/office/powerpoint/2010/main" val="65352567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8650" y="775218"/>
            <a:ext cx="7886700" cy="3263504"/>
          </a:xfrm>
        </p:spPr>
        <p:txBody>
          <a:bodyPr/>
          <a:lstStyle/>
          <a:p>
            <a:r>
              <a:rPr lang="zh-CN" altLang="en-US" sz="2000" dirty="0" smtClean="0"/>
              <a:t>发现疑似网络攻击成功事件</a:t>
            </a:r>
            <a:endParaRPr lang="en-US" altLang="zh-CN" sz="2000" dirty="0" smtClean="0"/>
          </a:p>
          <a:p>
            <a:pPr lvl="1"/>
            <a:r>
              <a:rPr lang="en-US" altLang="zh-CN" sz="1800" dirty="0" smtClean="0"/>
              <a:t>2015</a:t>
            </a:r>
            <a:r>
              <a:rPr lang="zh-CN" altLang="en-US" sz="1800" dirty="0" smtClean="0"/>
              <a:t>年</a:t>
            </a:r>
            <a:r>
              <a:rPr lang="en-US" altLang="zh-CN" sz="1800" dirty="0" smtClean="0"/>
              <a:t>9</a:t>
            </a:r>
            <a:r>
              <a:rPr lang="zh-CN" altLang="en-US" sz="1800" dirty="0" smtClean="0"/>
              <a:t>月</a:t>
            </a:r>
            <a:r>
              <a:rPr lang="en-US" altLang="zh-CN" sz="1800" dirty="0" smtClean="0"/>
              <a:t>15</a:t>
            </a:r>
            <a:r>
              <a:rPr lang="zh-CN" altLang="en-US" sz="1800" dirty="0" smtClean="0"/>
              <a:t>日攻击者</a:t>
            </a:r>
            <a:r>
              <a:rPr lang="en-US" altLang="zh-CN" sz="1800" dirty="0" smtClean="0"/>
              <a:t>123.</a:t>
            </a:r>
            <a:r>
              <a:rPr lang="zh-CN" altLang="en-US" sz="1800" dirty="0" smtClean="0"/>
              <a:t>*</a:t>
            </a:r>
            <a:r>
              <a:rPr lang="en-US" altLang="zh-CN" sz="1800" dirty="0" smtClean="0"/>
              <a:t>.</a:t>
            </a:r>
            <a:r>
              <a:rPr lang="zh-CN" altLang="en-US" sz="1800" dirty="0" smtClean="0"/>
              <a:t>*</a:t>
            </a:r>
            <a:r>
              <a:rPr lang="en-US" altLang="zh-CN" sz="1800" dirty="0" smtClean="0"/>
              <a:t>.93</a:t>
            </a:r>
            <a:r>
              <a:rPr lang="zh-CN" altLang="zh-CN" sz="1800" dirty="0" smtClean="0"/>
              <a:t>攻击</a:t>
            </a:r>
            <a:r>
              <a:rPr lang="zh-CN" altLang="en-US" sz="1800" dirty="0" smtClean="0"/>
              <a:t>成功</a:t>
            </a:r>
            <a:r>
              <a:rPr lang="en-US" altLang="zh-CN" sz="1800" dirty="0" smtClean="0"/>
              <a:t>218.</a:t>
            </a:r>
            <a:r>
              <a:rPr lang="zh-CN" altLang="en-US" sz="1800" dirty="0" smtClean="0"/>
              <a:t>*</a:t>
            </a:r>
            <a:r>
              <a:rPr lang="en-US" altLang="zh-CN" sz="1800" dirty="0" smtClean="0"/>
              <a:t>.</a:t>
            </a:r>
            <a:r>
              <a:rPr lang="zh-CN" altLang="en-US" sz="1800" dirty="0" smtClean="0"/>
              <a:t>*</a:t>
            </a:r>
            <a:r>
              <a:rPr lang="en-US" altLang="zh-CN" sz="1800" dirty="0" smtClean="0"/>
              <a:t>.130</a:t>
            </a:r>
          </a:p>
          <a:p>
            <a:pPr lvl="1"/>
            <a:r>
              <a:rPr lang="en-US" altLang="zh-CN" sz="1800" dirty="0"/>
              <a:t>2015</a:t>
            </a:r>
            <a:r>
              <a:rPr lang="zh-CN" altLang="en-US" sz="1800" dirty="0"/>
              <a:t>年</a:t>
            </a:r>
            <a:r>
              <a:rPr lang="en-US" altLang="zh-CN" sz="1800" dirty="0"/>
              <a:t>9</a:t>
            </a:r>
            <a:r>
              <a:rPr lang="zh-CN" altLang="en-US" sz="1800" dirty="0"/>
              <a:t>月</a:t>
            </a:r>
            <a:r>
              <a:rPr lang="en-US" altLang="zh-CN" sz="1800" dirty="0" smtClean="0"/>
              <a:t>16</a:t>
            </a:r>
            <a:r>
              <a:rPr lang="zh-CN" altLang="en-US" sz="1800" dirty="0" smtClean="0"/>
              <a:t>日</a:t>
            </a:r>
            <a:r>
              <a:rPr lang="zh-CN" altLang="en-US" sz="1800" dirty="0"/>
              <a:t>攻击者</a:t>
            </a:r>
            <a:r>
              <a:rPr lang="en-US" altLang="zh-CN" sz="1800" dirty="0"/>
              <a:t>123</a:t>
            </a:r>
            <a:r>
              <a:rPr lang="en-US" altLang="zh-CN" sz="1800" dirty="0" smtClean="0"/>
              <a:t>.</a:t>
            </a:r>
            <a:r>
              <a:rPr lang="zh-CN" altLang="en-US" sz="1800" dirty="0" smtClean="0"/>
              <a:t>*</a:t>
            </a:r>
            <a:r>
              <a:rPr lang="en-US" altLang="zh-CN" sz="1800" dirty="0" smtClean="0"/>
              <a:t>.</a:t>
            </a:r>
            <a:r>
              <a:rPr lang="zh-CN" altLang="en-US" sz="1800" dirty="0" smtClean="0"/>
              <a:t>*</a:t>
            </a:r>
            <a:r>
              <a:rPr lang="en-US" altLang="zh-CN" sz="1800" dirty="0" smtClean="0"/>
              <a:t>.</a:t>
            </a:r>
            <a:r>
              <a:rPr lang="en-US" altLang="zh-CN" sz="1800" dirty="0"/>
              <a:t>93</a:t>
            </a:r>
            <a:r>
              <a:rPr lang="zh-CN" altLang="zh-CN" sz="1800" dirty="0"/>
              <a:t>攻击</a:t>
            </a:r>
            <a:r>
              <a:rPr lang="zh-CN" altLang="en-US" sz="1800" dirty="0" smtClean="0"/>
              <a:t>成功</a:t>
            </a:r>
            <a:r>
              <a:rPr lang="en-US" altLang="zh-CN" sz="1800" dirty="0" smtClean="0"/>
              <a:t>111.</a:t>
            </a:r>
            <a:r>
              <a:rPr lang="zh-CN" altLang="en-US" sz="1800" dirty="0" smtClean="0"/>
              <a:t>*</a:t>
            </a:r>
            <a:r>
              <a:rPr lang="en-US" altLang="zh-CN" sz="1800" dirty="0" smtClean="0"/>
              <a:t>.</a:t>
            </a:r>
            <a:r>
              <a:rPr lang="zh-CN" altLang="en-US" sz="1800" dirty="0" smtClean="0"/>
              <a:t>*</a:t>
            </a:r>
            <a:r>
              <a:rPr lang="en-US" altLang="zh-CN" sz="1800" dirty="0" smtClean="0"/>
              <a:t>.182</a:t>
            </a:r>
          </a:p>
          <a:p>
            <a:pPr lvl="1"/>
            <a:r>
              <a:rPr lang="en-US" altLang="zh-CN" sz="1800" dirty="0" smtClean="0"/>
              <a:t>Web</a:t>
            </a:r>
            <a:r>
              <a:rPr lang="zh-CN" altLang="en-US" sz="1800" dirty="0" smtClean="0"/>
              <a:t>攻击行为成功后，入侵系统并进一步发起蠕虫攻击行为</a:t>
            </a:r>
            <a:endParaRPr lang="en-US" altLang="zh-CN" sz="1800" dirty="0" smtClean="0"/>
          </a:p>
          <a:p>
            <a:pPr lvl="1"/>
            <a:endParaRPr lang="zh-CN" altLang="en-US" dirty="0"/>
          </a:p>
        </p:txBody>
      </p:sp>
      <p:sp>
        <p:nvSpPr>
          <p:cNvPr id="3" name="标题 2"/>
          <p:cNvSpPr>
            <a:spLocks noGrp="1"/>
          </p:cNvSpPr>
          <p:nvPr>
            <p:ph type="title"/>
          </p:nvPr>
        </p:nvSpPr>
        <p:spPr/>
        <p:txBody>
          <a:bodyPr/>
          <a:lstStyle/>
          <a:p>
            <a:r>
              <a:rPr lang="zh-CN" altLang="en-US" dirty="0"/>
              <a:t>一个真实的案例</a:t>
            </a:r>
          </a:p>
        </p:txBody>
      </p:sp>
      <p:pic>
        <p:nvPicPr>
          <p:cNvPr id="7" name="图片 6"/>
          <p:cNvPicPr>
            <a:picLocks noChangeAspect="1"/>
          </p:cNvPicPr>
          <p:nvPr/>
        </p:nvPicPr>
        <p:blipFill>
          <a:blip r:embed="rId2"/>
          <a:stretch>
            <a:fillRect/>
          </a:stretch>
        </p:blipFill>
        <p:spPr>
          <a:xfrm>
            <a:off x="1490205" y="2139702"/>
            <a:ext cx="6163590" cy="2848603"/>
          </a:xfrm>
          <a:prstGeom prst="rect">
            <a:avLst/>
          </a:prstGeom>
        </p:spPr>
      </p:pic>
      <p:sp>
        <p:nvSpPr>
          <p:cNvPr id="5" name="幻灯片编号占位符 4"/>
          <p:cNvSpPr>
            <a:spLocks noGrp="1"/>
          </p:cNvSpPr>
          <p:nvPr>
            <p:ph type="sldNum" sz="quarter" idx="12"/>
          </p:nvPr>
        </p:nvSpPr>
        <p:spPr/>
        <p:txBody>
          <a:bodyPr/>
          <a:lstStyle/>
          <a:p>
            <a:fld id="{F1CE6EFB-A6C3-4E49-880A-544A18966166}" type="slidenum">
              <a:rPr lang="zh-CN" altLang="en-US" smtClean="0"/>
              <a:pPr/>
              <a:t>26</a:t>
            </a:fld>
            <a:endParaRPr lang="zh-CN" altLang="en-US"/>
          </a:p>
        </p:txBody>
      </p:sp>
    </p:spTree>
    <p:extLst>
      <p:ext uri="{BB962C8B-B14F-4D97-AF65-F5344CB8AC3E}">
        <p14:creationId xmlns:p14="http://schemas.microsoft.com/office/powerpoint/2010/main" val="54988582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网络入侵态势</a:t>
            </a:r>
            <a:endParaRPr lang="zh-CN" altLang="en-US" dirty="0"/>
          </a:p>
        </p:txBody>
      </p:sp>
      <p:pic>
        <p:nvPicPr>
          <p:cNvPr id="4" name="Picture 4" descr="G:\Company\界面制作&amp;配图\部署图-元件\终端.png"/>
          <p:cNvPicPr>
            <a:picLocks noChangeAspect="1" noChangeArrowheads="1"/>
          </p:cNvPicPr>
          <p:nvPr/>
        </p:nvPicPr>
        <p:blipFill>
          <a:blip r:embed="rId2" cstate="print"/>
          <a:srcRect/>
          <a:stretch>
            <a:fillRect/>
          </a:stretch>
        </p:blipFill>
        <p:spPr bwMode="auto">
          <a:xfrm flipH="1">
            <a:off x="2549088" y="817815"/>
            <a:ext cx="496832" cy="691211"/>
          </a:xfrm>
          <a:prstGeom prst="rect">
            <a:avLst/>
          </a:prstGeom>
          <a:noFill/>
        </p:spPr>
      </p:pic>
      <p:pic>
        <p:nvPicPr>
          <p:cNvPr id="5" name="Picture 2" descr="G:\Company\界面制作&amp;配图\PPT图标\部署元件\黑客.png"/>
          <p:cNvPicPr>
            <a:picLocks noChangeAspect="1" noChangeArrowheads="1"/>
          </p:cNvPicPr>
          <p:nvPr/>
        </p:nvPicPr>
        <p:blipFill>
          <a:blip r:embed="rId3" cstate="print"/>
          <a:srcRect/>
          <a:stretch>
            <a:fillRect/>
          </a:stretch>
        </p:blipFill>
        <p:spPr bwMode="auto">
          <a:xfrm>
            <a:off x="2923793" y="804381"/>
            <a:ext cx="331189" cy="376871"/>
          </a:xfrm>
          <a:prstGeom prst="rect">
            <a:avLst/>
          </a:prstGeom>
          <a:noFill/>
        </p:spPr>
      </p:pic>
      <p:grpSp>
        <p:nvGrpSpPr>
          <p:cNvPr id="6" name="组合 17"/>
          <p:cNvGrpSpPr/>
          <p:nvPr/>
        </p:nvGrpSpPr>
        <p:grpSpPr>
          <a:xfrm>
            <a:off x="4318270" y="921122"/>
            <a:ext cx="831664" cy="618330"/>
            <a:chOff x="519082" y="2371716"/>
            <a:chExt cx="1249109" cy="928694"/>
          </a:xfrm>
        </p:grpSpPr>
        <p:pic>
          <p:nvPicPr>
            <p:cNvPr id="7" name="Picture 2" descr="G:\Company\界面制作&amp;配图\部署图-元件\设备_1.png"/>
            <p:cNvPicPr>
              <a:picLocks noChangeAspect="1" noChangeArrowheads="1"/>
            </p:cNvPicPr>
            <p:nvPr/>
          </p:nvPicPr>
          <p:blipFill>
            <a:blip r:embed="rId4" cstate="print"/>
            <a:srcRect/>
            <a:stretch>
              <a:fillRect/>
            </a:stretch>
          </p:blipFill>
          <p:spPr bwMode="auto">
            <a:xfrm>
              <a:off x="519082" y="2371716"/>
              <a:ext cx="1249109" cy="928694"/>
            </a:xfrm>
            <a:prstGeom prst="rect">
              <a:avLst/>
            </a:prstGeom>
            <a:noFill/>
          </p:spPr>
        </p:pic>
        <p:sp>
          <p:nvSpPr>
            <p:cNvPr id="8" name="圆角矩形 7"/>
            <p:cNvSpPr/>
            <p:nvPr/>
          </p:nvSpPr>
          <p:spPr>
            <a:xfrm>
              <a:off x="728683" y="2650529"/>
              <a:ext cx="828000" cy="198000"/>
            </a:xfrm>
            <a:prstGeom prst="roundRect">
              <a:avLst/>
            </a:prstGeom>
            <a:noFill/>
            <a:ln w="19050" cmpd="sng">
              <a:solidFill>
                <a:schemeClr val="bg1">
                  <a:alpha val="40000"/>
                </a:schemeClr>
              </a:solidFill>
            </a:ln>
            <a:effectLst/>
            <a:sp3d/>
          </p:spPr>
          <p:style>
            <a:lnRef idx="2">
              <a:scrgbClr r="0" g="0" b="0"/>
            </a:lnRef>
            <a:fillRef idx="1">
              <a:scrgbClr r="0" g="0" b="0"/>
            </a:fillRef>
            <a:effectRef idx="0">
              <a:scrgbClr r="0" g="0" b="0"/>
            </a:effectRef>
            <a:fontRef idx="minor">
              <a:schemeClr val="lt1"/>
            </a:fontRef>
          </p:style>
          <p:txBody>
            <a:bodyPr lIns="0" tIns="12656" rIns="0" bIns="12656" rtlCol="0" anchor="ctr"/>
            <a:lstStyle/>
            <a:p>
              <a:pPr algn="ctr"/>
              <a:r>
                <a:rPr lang="en-US" altLang="zh-CN" sz="844" b="1" dirty="0">
                  <a:solidFill>
                    <a:prstClr val="white"/>
                  </a:solidFill>
                  <a:latin typeface="Microsoft YaHei" charset="0"/>
                  <a:ea typeface="Microsoft YaHei" charset="0"/>
                  <a:cs typeface="Microsoft YaHei" charset="0"/>
                </a:rPr>
                <a:t>IPS</a:t>
              </a:r>
              <a:endParaRPr lang="zh-CN" altLang="en-US" sz="844" b="1" dirty="0">
                <a:solidFill>
                  <a:prstClr val="white"/>
                </a:solidFill>
                <a:latin typeface="Microsoft YaHei" charset="0"/>
                <a:ea typeface="Microsoft YaHei" charset="0"/>
                <a:cs typeface="Microsoft YaHei" charset="0"/>
              </a:endParaRPr>
            </a:p>
          </p:txBody>
        </p:sp>
      </p:grpSp>
      <p:pic>
        <p:nvPicPr>
          <p:cNvPr id="9" name="Picture 5" descr="G:\Company\界面制作&amp;配图\部署图-元件\终端2.png"/>
          <p:cNvPicPr>
            <a:picLocks noChangeAspect="1" noChangeArrowheads="1"/>
          </p:cNvPicPr>
          <p:nvPr/>
        </p:nvPicPr>
        <p:blipFill>
          <a:blip r:embed="rId5" cstate="print"/>
          <a:srcRect/>
          <a:stretch>
            <a:fillRect/>
          </a:stretch>
        </p:blipFill>
        <p:spPr bwMode="auto">
          <a:xfrm>
            <a:off x="6334489" y="827431"/>
            <a:ext cx="599648" cy="769807"/>
          </a:xfrm>
          <a:prstGeom prst="rect">
            <a:avLst/>
          </a:prstGeom>
          <a:noFill/>
        </p:spPr>
      </p:pic>
      <p:sp>
        <p:nvSpPr>
          <p:cNvPr id="10" name="文本框 9"/>
          <p:cNvSpPr txBox="1"/>
          <p:nvPr/>
        </p:nvSpPr>
        <p:spPr>
          <a:xfrm>
            <a:off x="2132264" y="1516287"/>
            <a:ext cx="1513556" cy="438582"/>
          </a:xfrm>
          <a:prstGeom prst="rect">
            <a:avLst/>
          </a:prstGeom>
          <a:noFill/>
        </p:spPr>
        <p:txBody>
          <a:bodyPr wrap="none" rtlCol="0">
            <a:spAutoFit/>
          </a:bodyPr>
          <a:lstStyle/>
          <a:p>
            <a:r>
              <a:rPr lang="zh-CN" altLang="en-US" sz="1125" dirty="0">
                <a:solidFill>
                  <a:prstClr val="black"/>
                </a:solidFill>
                <a:latin typeface="Microsoft YaHei" charset="0"/>
                <a:ea typeface="Microsoft YaHei" charset="0"/>
                <a:cs typeface="Microsoft YaHei" charset="0"/>
              </a:rPr>
              <a:t>模拟</a:t>
            </a:r>
            <a:r>
              <a:rPr lang="en-US" altLang="zh-CN" sz="1125" dirty="0" err="1">
                <a:solidFill>
                  <a:prstClr val="black"/>
                </a:solidFill>
                <a:latin typeface="Microsoft YaHei" charset="0"/>
                <a:ea typeface="Microsoft YaHei" charset="0"/>
                <a:cs typeface="Microsoft YaHei" charset="0"/>
              </a:rPr>
              <a:t>ms-sql</a:t>
            </a:r>
            <a:r>
              <a:rPr lang="zh-CN" altLang="en-US" sz="1125" dirty="0">
                <a:solidFill>
                  <a:prstClr val="black"/>
                </a:solidFill>
                <a:latin typeface="Microsoft YaHei" charset="0"/>
                <a:ea typeface="Microsoft YaHei" charset="0"/>
                <a:cs typeface="Microsoft YaHei" charset="0"/>
              </a:rPr>
              <a:t>暴力破解</a:t>
            </a:r>
            <a:endParaRPr lang="en-US" altLang="zh-CN" sz="1125" dirty="0">
              <a:solidFill>
                <a:prstClr val="black"/>
              </a:solidFill>
              <a:latin typeface="Microsoft YaHei" charset="0"/>
              <a:ea typeface="Microsoft YaHei" charset="0"/>
              <a:cs typeface="Microsoft YaHei" charset="0"/>
            </a:endParaRPr>
          </a:p>
          <a:p>
            <a:r>
              <a:rPr lang="en-US" altLang="zh-CN" sz="1125" dirty="0">
                <a:solidFill>
                  <a:prstClr val="black"/>
                </a:solidFill>
                <a:latin typeface="Microsoft YaHei" charset="0"/>
                <a:ea typeface="Microsoft YaHei" charset="0"/>
                <a:cs typeface="Microsoft YaHei" charset="0"/>
              </a:rPr>
              <a:t>125.227.80.221</a:t>
            </a:r>
            <a:endParaRPr lang="zh-CN" altLang="en-US" sz="1125" dirty="0">
              <a:solidFill>
                <a:prstClr val="black"/>
              </a:solidFill>
              <a:latin typeface="Microsoft YaHei" charset="0"/>
              <a:ea typeface="Microsoft YaHei" charset="0"/>
              <a:cs typeface="Microsoft YaHei" charset="0"/>
            </a:endParaRPr>
          </a:p>
        </p:txBody>
      </p:sp>
      <p:sp>
        <p:nvSpPr>
          <p:cNvPr id="11" name="文本框 10"/>
          <p:cNvSpPr txBox="1"/>
          <p:nvPr/>
        </p:nvSpPr>
        <p:spPr>
          <a:xfrm>
            <a:off x="6250356" y="1597238"/>
            <a:ext cx="1225015" cy="438582"/>
          </a:xfrm>
          <a:prstGeom prst="rect">
            <a:avLst/>
          </a:prstGeom>
          <a:noFill/>
        </p:spPr>
        <p:txBody>
          <a:bodyPr wrap="none" rtlCol="0">
            <a:spAutoFit/>
          </a:bodyPr>
          <a:lstStyle/>
          <a:p>
            <a:r>
              <a:rPr lang="zh-CN" altLang="en-US" sz="1125" dirty="0">
                <a:solidFill>
                  <a:prstClr val="black"/>
                </a:solidFill>
                <a:latin typeface="Microsoft YaHei" charset="0"/>
                <a:ea typeface="Microsoft YaHei" charset="0"/>
                <a:cs typeface="Microsoft YaHei" charset="0"/>
              </a:rPr>
              <a:t>被攻击主机</a:t>
            </a:r>
            <a:endParaRPr lang="en-US" altLang="zh-CN" sz="1125" dirty="0">
              <a:solidFill>
                <a:prstClr val="black"/>
              </a:solidFill>
              <a:latin typeface="Microsoft YaHei" charset="0"/>
              <a:ea typeface="Microsoft YaHei" charset="0"/>
              <a:cs typeface="Microsoft YaHei" charset="0"/>
            </a:endParaRPr>
          </a:p>
          <a:p>
            <a:r>
              <a:rPr lang="en-US" altLang="zh-CN" sz="1125" dirty="0">
                <a:solidFill>
                  <a:prstClr val="black"/>
                </a:solidFill>
                <a:latin typeface="Microsoft YaHei" charset="0"/>
                <a:ea typeface="Microsoft YaHei" charset="0"/>
                <a:cs typeface="Microsoft YaHei" charset="0"/>
              </a:rPr>
              <a:t>14.146.226.101</a:t>
            </a:r>
            <a:endParaRPr lang="zh-CN" altLang="en-US" sz="1125" dirty="0">
              <a:solidFill>
                <a:prstClr val="black"/>
              </a:solidFill>
              <a:latin typeface="Microsoft YaHei" charset="0"/>
              <a:ea typeface="Microsoft YaHei" charset="0"/>
              <a:cs typeface="Microsoft YaHei" charset="0"/>
            </a:endParaRPr>
          </a:p>
        </p:txBody>
      </p:sp>
      <p:pic>
        <p:nvPicPr>
          <p:cNvPr id="12" name="Picture 2" descr="G:\Company\界面制作&amp;配图\模版元件\攻击.png"/>
          <p:cNvPicPr>
            <a:picLocks noChangeAspect="1" noChangeArrowheads="1"/>
          </p:cNvPicPr>
          <p:nvPr/>
        </p:nvPicPr>
        <p:blipFill>
          <a:blip r:embed="rId6" cstate="print"/>
          <a:srcRect/>
          <a:stretch>
            <a:fillRect/>
          </a:stretch>
        </p:blipFill>
        <p:spPr bwMode="auto">
          <a:xfrm rot="3576874">
            <a:off x="3435694" y="855979"/>
            <a:ext cx="569167" cy="807028"/>
          </a:xfrm>
          <a:prstGeom prst="rect">
            <a:avLst/>
          </a:prstGeom>
          <a:noFill/>
        </p:spPr>
      </p:pic>
      <p:pic>
        <p:nvPicPr>
          <p:cNvPr id="13" name="Picture 2" descr="G:\Company\界面制作&amp;配图\模版元件\攻击.png"/>
          <p:cNvPicPr>
            <a:picLocks noChangeAspect="1" noChangeArrowheads="1"/>
          </p:cNvPicPr>
          <p:nvPr/>
        </p:nvPicPr>
        <p:blipFill>
          <a:blip r:embed="rId6" cstate="print"/>
          <a:srcRect/>
          <a:stretch>
            <a:fillRect/>
          </a:stretch>
        </p:blipFill>
        <p:spPr bwMode="auto">
          <a:xfrm rot="3576874">
            <a:off x="5463342" y="873515"/>
            <a:ext cx="569167" cy="807028"/>
          </a:xfrm>
          <a:prstGeom prst="rect">
            <a:avLst/>
          </a:prstGeom>
          <a:noFill/>
        </p:spPr>
      </p:pic>
      <p:sp>
        <p:nvSpPr>
          <p:cNvPr id="14" name="下箭头 13"/>
          <p:cNvSpPr/>
          <p:nvPr/>
        </p:nvSpPr>
        <p:spPr>
          <a:xfrm>
            <a:off x="4514027" y="1768624"/>
            <a:ext cx="303784" cy="3190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6">
              <a:solidFill>
                <a:prstClr val="white"/>
              </a:solidFill>
              <a:latin typeface="Microsoft YaHei" charset="0"/>
              <a:ea typeface="Microsoft YaHei" charset="0"/>
              <a:cs typeface="Microsoft YaHei" charset="0"/>
            </a:endParaRPr>
          </a:p>
        </p:txBody>
      </p:sp>
      <p:sp>
        <p:nvSpPr>
          <p:cNvPr id="15" name="下箭头 14"/>
          <p:cNvSpPr/>
          <p:nvPr/>
        </p:nvSpPr>
        <p:spPr>
          <a:xfrm>
            <a:off x="4457823" y="4116679"/>
            <a:ext cx="303784" cy="31903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6">
              <a:solidFill>
                <a:prstClr val="white"/>
              </a:solidFill>
              <a:latin typeface="Microsoft YaHei" charset="0"/>
              <a:ea typeface="Microsoft YaHei" charset="0"/>
              <a:cs typeface="Microsoft YaHei" charset="0"/>
            </a:endParaRPr>
          </a:p>
        </p:txBody>
      </p:sp>
      <p:sp>
        <p:nvSpPr>
          <p:cNvPr id="16" name="文本框 30"/>
          <p:cNvSpPr txBox="1"/>
          <p:nvPr/>
        </p:nvSpPr>
        <p:spPr>
          <a:xfrm>
            <a:off x="2923792" y="2146508"/>
            <a:ext cx="3358612" cy="265457"/>
          </a:xfrm>
          <a:prstGeom prst="rect">
            <a:avLst/>
          </a:prstGeom>
          <a:noFill/>
        </p:spPr>
        <p:txBody>
          <a:bodyPr wrap="none" rtlCol="0">
            <a:spAutoFit/>
          </a:bodyPr>
          <a:lstStyle/>
          <a:p>
            <a:r>
              <a:rPr lang="zh-CN" altLang="en-US" sz="1125" dirty="0">
                <a:solidFill>
                  <a:srgbClr val="00B050"/>
                </a:solidFill>
                <a:latin typeface="Microsoft YaHei" charset="0"/>
                <a:ea typeface="Microsoft YaHei" charset="0"/>
                <a:cs typeface="Microsoft YaHei" charset="0"/>
              </a:rPr>
              <a:t>过去</a:t>
            </a:r>
            <a:r>
              <a:rPr lang="zh-CN" altLang="en-US" sz="1125" dirty="0">
                <a:solidFill>
                  <a:srgbClr val="000000"/>
                </a:solidFill>
                <a:latin typeface="Microsoft YaHei" charset="0"/>
                <a:ea typeface="Microsoft YaHei" charset="0"/>
                <a:cs typeface="Microsoft YaHei" charset="0"/>
              </a:rPr>
              <a:t>呈现情况：触发一堆告警，以及一些混淆信息</a:t>
            </a:r>
          </a:p>
        </p:txBody>
      </p:sp>
      <p:grpSp>
        <p:nvGrpSpPr>
          <p:cNvPr id="17" name="组合 16"/>
          <p:cNvGrpSpPr/>
          <p:nvPr/>
        </p:nvGrpSpPr>
        <p:grpSpPr>
          <a:xfrm>
            <a:off x="2132264" y="2433500"/>
            <a:ext cx="5029976" cy="1660462"/>
            <a:chOff x="1330881" y="2254559"/>
            <a:chExt cx="7379870" cy="2350137"/>
          </a:xfrm>
        </p:grpSpPr>
        <p:grpSp>
          <p:nvGrpSpPr>
            <p:cNvPr id="18" name="组合 17"/>
            <p:cNvGrpSpPr/>
            <p:nvPr/>
          </p:nvGrpSpPr>
          <p:grpSpPr>
            <a:xfrm>
              <a:off x="1330881" y="2645084"/>
              <a:ext cx="7379870" cy="1959612"/>
              <a:chOff x="2051640" y="2937520"/>
              <a:chExt cx="7677150" cy="2038549"/>
            </a:xfrm>
          </p:grpSpPr>
          <p:pic>
            <p:nvPicPr>
              <p:cNvPr id="20" name="图片 19"/>
              <p:cNvPicPr>
                <a:picLocks noChangeAspect="1"/>
              </p:cNvPicPr>
              <p:nvPr/>
            </p:nvPicPr>
            <p:blipFill>
              <a:blip r:embed="rId7"/>
              <a:stretch>
                <a:fillRect/>
              </a:stretch>
            </p:blipFill>
            <p:spPr>
              <a:xfrm>
                <a:off x="2051640" y="3156794"/>
                <a:ext cx="7677150" cy="1819275"/>
              </a:xfrm>
              <a:prstGeom prst="rect">
                <a:avLst/>
              </a:prstGeom>
            </p:spPr>
          </p:pic>
          <p:pic>
            <p:nvPicPr>
              <p:cNvPr id="21" name="图片 20"/>
              <p:cNvPicPr>
                <a:picLocks noChangeAspect="1"/>
              </p:cNvPicPr>
              <p:nvPr/>
            </p:nvPicPr>
            <p:blipFill>
              <a:blip r:embed="rId8"/>
              <a:stretch>
                <a:fillRect/>
              </a:stretch>
            </p:blipFill>
            <p:spPr>
              <a:xfrm>
                <a:off x="2051640" y="2937520"/>
                <a:ext cx="7677150" cy="247650"/>
              </a:xfrm>
              <a:prstGeom prst="rect">
                <a:avLst/>
              </a:prstGeom>
            </p:spPr>
          </p:pic>
        </p:grpSp>
        <p:pic>
          <p:nvPicPr>
            <p:cNvPr id="19" name="图片 18"/>
            <p:cNvPicPr>
              <a:picLocks noChangeAspect="1"/>
            </p:cNvPicPr>
            <p:nvPr/>
          </p:nvPicPr>
          <p:blipFill>
            <a:blip r:embed="rId9"/>
            <a:stretch>
              <a:fillRect/>
            </a:stretch>
          </p:blipFill>
          <p:spPr>
            <a:xfrm>
              <a:off x="1330881" y="2254559"/>
              <a:ext cx="5076825" cy="390525"/>
            </a:xfrm>
            <a:prstGeom prst="rect">
              <a:avLst/>
            </a:prstGeom>
          </p:spPr>
        </p:pic>
      </p:grpSp>
      <p:pic>
        <p:nvPicPr>
          <p:cNvPr id="22" name="图片 21"/>
          <p:cNvPicPr>
            <a:picLocks noChangeAspect="1"/>
          </p:cNvPicPr>
          <p:nvPr/>
        </p:nvPicPr>
        <p:blipFill>
          <a:blip r:embed="rId10"/>
          <a:stretch>
            <a:fillRect/>
          </a:stretch>
        </p:blipFill>
        <p:spPr>
          <a:xfrm>
            <a:off x="1274597" y="4804782"/>
            <a:ext cx="6612573" cy="287248"/>
          </a:xfrm>
          <a:prstGeom prst="rect">
            <a:avLst/>
          </a:prstGeom>
        </p:spPr>
      </p:pic>
      <p:sp>
        <p:nvSpPr>
          <p:cNvPr id="23" name="文本框 35"/>
          <p:cNvSpPr txBox="1"/>
          <p:nvPr/>
        </p:nvSpPr>
        <p:spPr>
          <a:xfrm>
            <a:off x="2968505" y="4551058"/>
            <a:ext cx="3342582" cy="265457"/>
          </a:xfrm>
          <a:prstGeom prst="rect">
            <a:avLst/>
          </a:prstGeom>
          <a:noFill/>
          <a:ln>
            <a:noFill/>
          </a:ln>
        </p:spPr>
        <p:txBody>
          <a:bodyPr wrap="none" rtlCol="0">
            <a:spAutoFit/>
          </a:bodyPr>
          <a:lstStyle/>
          <a:p>
            <a:r>
              <a:rPr lang="zh-CN" altLang="en-US" sz="1125" dirty="0">
                <a:solidFill>
                  <a:srgbClr val="FF0000"/>
                </a:solidFill>
                <a:latin typeface="Microsoft YaHei" charset="0"/>
                <a:ea typeface="Microsoft YaHei" charset="0"/>
                <a:cs typeface="Microsoft YaHei" charset="0"/>
              </a:rPr>
              <a:t>现在</a:t>
            </a:r>
            <a:r>
              <a:rPr lang="zh-CN" altLang="en-US" sz="1125" dirty="0">
                <a:solidFill>
                  <a:srgbClr val="000000"/>
                </a:solidFill>
                <a:latin typeface="Microsoft YaHei" charset="0"/>
                <a:ea typeface="Microsoft YaHei" charset="0"/>
                <a:cs typeface="Microsoft YaHei" charset="0"/>
              </a:rPr>
              <a:t>呈现情况：直接研判为</a:t>
            </a:r>
            <a:r>
              <a:rPr lang="en-US" altLang="zh-CN" sz="1125" dirty="0">
                <a:solidFill>
                  <a:srgbClr val="000000"/>
                </a:solidFill>
                <a:latin typeface="Microsoft YaHei" charset="0"/>
                <a:ea typeface="Microsoft YaHei" charset="0"/>
                <a:cs typeface="Microsoft YaHei" charset="0"/>
              </a:rPr>
              <a:t>MS-SQL</a:t>
            </a:r>
            <a:r>
              <a:rPr lang="zh-CN" altLang="en-US" sz="1125" dirty="0">
                <a:solidFill>
                  <a:srgbClr val="000000"/>
                </a:solidFill>
                <a:latin typeface="Microsoft YaHei" charset="0"/>
                <a:ea typeface="Microsoft YaHei" charset="0"/>
                <a:cs typeface="Microsoft YaHei" charset="0"/>
              </a:rPr>
              <a:t>暴力破解事件</a:t>
            </a:r>
          </a:p>
        </p:txBody>
      </p:sp>
      <p:cxnSp>
        <p:nvCxnSpPr>
          <p:cNvPr id="24" name="直接箭头连接符 23"/>
          <p:cNvCxnSpPr/>
          <p:nvPr/>
        </p:nvCxnSpPr>
        <p:spPr>
          <a:xfrm>
            <a:off x="4176718" y="1523668"/>
            <a:ext cx="11697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a:off x="4176718" y="1709090"/>
            <a:ext cx="11697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4176718" y="1606560"/>
            <a:ext cx="116977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7" name="文本框 17"/>
          <p:cNvSpPr txBox="1"/>
          <p:nvPr/>
        </p:nvSpPr>
        <p:spPr>
          <a:xfrm>
            <a:off x="3720278" y="1380833"/>
            <a:ext cx="553357" cy="243785"/>
          </a:xfrm>
          <a:prstGeom prst="rect">
            <a:avLst/>
          </a:prstGeom>
          <a:noFill/>
        </p:spPr>
        <p:txBody>
          <a:bodyPr wrap="none" rtlCol="0">
            <a:spAutoFit/>
          </a:bodyPr>
          <a:lstStyle/>
          <a:p>
            <a:r>
              <a:rPr lang="en-US" altLang="zh-CN" sz="984" dirty="0">
                <a:latin typeface="Microsoft YaHei" charset="0"/>
                <a:ea typeface="Microsoft YaHei" charset="0"/>
                <a:cs typeface="Microsoft YaHei" charset="0"/>
              </a:rPr>
              <a:t>10001</a:t>
            </a:r>
            <a:endParaRPr lang="zh-CN" altLang="en-US" sz="984" dirty="0">
              <a:latin typeface="Microsoft YaHei" charset="0"/>
              <a:ea typeface="Microsoft YaHei" charset="0"/>
              <a:cs typeface="Microsoft YaHei" charset="0"/>
            </a:endParaRPr>
          </a:p>
        </p:txBody>
      </p:sp>
      <p:sp>
        <p:nvSpPr>
          <p:cNvPr id="28" name="文本框 36"/>
          <p:cNvSpPr txBox="1"/>
          <p:nvPr/>
        </p:nvSpPr>
        <p:spPr>
          <a:xfrm>
            <a:off x="3683162" y="1635933"/>
            <a:ext cx="553357" cy="243785"/>
          </a:xfrm>
          <a:prstGeom prst="rect">
            <a:avLst/>
          </a:prstGeom>
          <a:noFill/>
        </p:spPr>
        <p:txBody>
          <a:bodyPr wrap="none" rtlCol="0">
            <a:spAutoFit/>
          </a:bodyPr>
          <a:lstStyle/>
          <a:p>
            <a:r>
              <a:rPr lang="en-US" altLang="zh-CN" sz="984" dirty="0">
                <a:latin typeface="Microsoft YaHei" charset="0"/>
                <a:ea typeface="Microsoft YaHei" charset="0"/>
                <a:cs typeface="Microsoft YaHei" charset="0"/>
              </a:rPr>
              <a:t>64423</a:t>
            </a:r>
            <a:endParaRPr lang="zh-CN" altLang="en-US" sz="1125" dirty="0">
              <a:latin typeface="Microsoft YaHei" charset="0"/>
              <a:ea typeface="Microsoft YaHei" charset="0"/>
              <a:cs typeface="Microsoft YaHei" charset="0"/>
            </a:endParaRPr>
          </a:p>
        </p:txBody>
      </p:sp>
      <p:sp>
        <p:nvSpPr>
          <p:cNvPr id="29" name="文本框 37"/>
          <p:cNvSpPr txBox="1"/>
          <p:nvPr/>
        </p:nvSpPr>
        <p:spPr>
          <a:xfrm>
            <a:off x="3751805" y="1446562"/>
            <a:ext cx="309700" cy="287130"/>
          </a:xfrm>
          <a:prstGeom prst="rect">
            <a:avLst/>
          </a:prstGeom>
          <a:noFill/>
        </p:spPr>
        <p:txBody>
          <a:bodyPr wrap="none" rtlCol="0">
            <a:spAutoFit/>
          </a:bodyPr>
          <a:lstStyle/>
          <a:p>
            <a:r>
              <a:rPr lang="en-US" altLang="zh-CN" sz="1266" dirty="0">
                <a:latin typeface="Microsoft YaHei" charset="0"/>
                <a:ea typeface="Microsoft YaHei" charset="0"/>
                <a:cs typeface="Microsoft YaHei" charset="0"/>
              </a:rPr>
              <a:t>...</a:t>
            </a:r>
            <a:endParaRPr lang="zh-CN" altLang="en-US" sz="1266" dirty="0">
              <a:latin typeface="Microsoft YaHei" charset="0"/>
              <a:ea typeface="Microsoft YaHei" charset="0"/>
              <a:cs typeface="Microsoft YaHei" charset="0"/>
            </a:endParaRPr>
          </a:p>
        </p:txBody>
      </p:sp>
      <p:sp>
        <p:nvSpPr>
          <p:cNvPr id="30" name="文本框 38"/>
          <p:cNvSpPr txBox="1"/>
          <p:nvPr/>
        </p:nvSpPr>
        <p:spPr>
          <a:xfrm>
            <a:off x="5346496" y="1510888"/>
            <a:ext cx="524503" cy="265457"/>
          </a:xfrm>
          <a:prstGeom prst="rect">
            <a:avLst/>
          </a:prstGeom>
          <a:noFill/>
        </p:spPr>
        <p:txBody>
          <a:bodyPr wrap="none" rtlCol="0">
            <a:spAutoFit/>
          </a:bodyPr>
          <a:lstStyle/>
          <a:p>
            <a:r>
              <a:rPr lang="en-US" altLang="zh-CN" sz="1125" dirty="0">
                <a:latin typeface="Microsoft YaHei" charset="0"/>
                <a:ea typeface="Microsoft YaHei" charset="0"/>
                <a:cs typeface="Microsoft YaHei" charset="0"/>
              </a:rPr>
              <a:t>1433</a:t>
            </a:r>
            <a:endParaRPr lang="zh-CN" altLang="en-US" sz="1125" dirty="0">
              <a:latin typeface="Microsoft YaHei" charset="0"/>
              <a:ea typeface="Microsoft YaHei" charset="0"/>
              <a:cs typeface="Microsoft YaHei" charset="0"/>
            </a:endParaRPr>
          </a:p>
        </p:txBody>
      </p:sp>
      <p:sp>
        <p:nvSpPr>
          <p:cNvPr id="31" name="幻灯片编号占位符 30"/>
          <p:cNvSpPr>
            <a:spLocks noGrp="1"/>
          </p:cNvSpPr>
          <p:nvPr>
            <p:ph type="sldNum" sz="quarter" idx="12"/>
          </p:nvPr>
        </p:nvSpPr>
        <p:spPr/>
        <p:txBody>
          <a:bodyPr/>
          <a:lstStyle/>
          <a:p>
            <a:fld id="{F1CE6EFB-A6C3-4E49-880A-544A18966166}" type="slidenum">
              <a:rPr lang="zh-CN" altLang="en-US" smtClean="0">
                <a:latin typeface="Microsoft YaHei" charset="0"/>
                <a:ea typeface="Microsoft YaHei" charset="0"/>
                <a:cs typeface="Microsoft YaHei" charset="0"/>
              </a:rPr>
              <a:pPr/>
              <a:t>27</a:t>
            </a:fld>
            <a:endParaRPr lang="zh-CN" altLang="en-US">
              <a:latin typeface="Microsoft YaHei" charset="0"/>
              <a:ea typeface="Microsoft YaHei" charset="0"/>
              <a:cs typeface="Microsoft YaHei" charset="0"/>
            </a:endParaRPr>
          </a:p>
        </p:txBody>
      </p:sp>
    </p:spTree>
    <p:extLst>
      <p:ext uri="{BB962C8B-B14F-4D97-AF65-F5344CB8AC3E}">
        <p14:creationId xmlns:p14="http://schemas.microsoft.com/office/powerpoint/2010/main" val="13458387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500"/>
                                        <p:tgtEl>
                                          <p:spTgt spid="24"/>
                                        </p:tgtEl>
                                      </p:cBhvr>
                                    </p:animEffect>
                                  </p:childTnLst>
                                </p:cTn>
                              </p:par>
                              <p:par>
                                <p:cTn id="8" presetID="10" presetClass="entr" presetSubtype="0" fill="hold" nodeType="withEffect">
                                  <p:stCondLst>
                                    <p:cond delay="0"/>
                                  </p:stCondLst>
                                  <p:childTnLst>
                                    <p:set>
                                      <p:cBhvr>
                                        <p:cTn id="9" dur="1" fill="hold">
                                          <p:stCondLst>
                                            <p:cond delay="0"/>
                                          </p:stCondLst>
                                        </p:cTn>
                                        <p:tgtEl>
                                          <p:spTgt spid="25"/>
                                        </p:tgtEl>
                                        <p:attrNameLst>
                                          <p:attrName>style.visibility</p:attrName>
                                        </p:attrNameLst>
                                      </p:cBhvr>
                                      <p:to>
                                        <p:strVal val="visible"/>
                                      </p:to>
                                    </p:set>
                                    <p:animEffect transition="in" filter="fade">
                                      <p:cBhvr>
                                        <p:cTn id="10" dur="500"/>
                                        <p:tgtEl>
                                          <p:spTgt spid="25"/>
                                        </p:tgtEl>
                                      </p:cBhvr>
                                    </p:animEffect>
                                  </p:childTnLst>
                                </p:cTn>
                              </p:par>
                              <p:par>
                                <p:cTn id="11" presetID="10" presetClass="entr" presetSubtype="0" fill="hold"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5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500"/>
                                        <p:tgtEl>
                                          <p:spTgt spid="2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500"/>
                                        <p:tgtEl>
                                          <p:spTgt spid="1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3"/>
                                        </p:tgtEl>
                                        <p:attrNameLst>
                                          <p:attrName>style.visibility</p:attrName>
                                        </p:attrNameLst>
                                      </p:cBhvr>
                                      <p:to>
                                        <p:strVal val="visible"/>
                                      </p:to>
                                    </p:set>
                                    <p:animEffect transition="in" filter="fade">
                                      <p:cBhvr>
                                        <p:cTn id="33" dur="500"/>
                                        <p:tgtEl>
                                          <p:spTgt spid="23"/>
                                        </p:tgtEl>
                                      </p:cBhvr>
                                    </p:animEffect>
                                  </p:childTnLst>
                                </p:cTn>
                              </p:par>
                              <p:par>
                                <p:cTn id="34" presetID="10" presetClass="entr" presetSubtype="0" fill="hold" nodeType="withEffect">
                                  <p:stCondLst>
                                    <p:cond delay="0"/>
                                  </p:stCondLst>
                                  <p:childTnLst>
                                    <p:set>
                                      <p:cBhvr>
                                        <p:cTn id="35" dur="1" fill="hold">
                                          <p:stCondLst>
                                            <p:cond delay="0"/>
                                          </p:stCondLst>
                                        </p:cTn>
                                        <p:tgtEl>
                                          <p:spTgt spid="22"/>
                                        </p:tgtEl>
                                        <p:attrNameLst>
                                          <p:attrName>style.visibility</p:attrName>
                                        </p:attrNameLst>
                                      </p:cBhvr>
                                      <p:to>
                                        <p:strVal val="visible"/>
                                      </p:to>
                                    </p:set>
                                    <p:animEffect transition="in" filter="fade">
                                      <p:cBhvr>
                                        <p:cTn id="36"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23" grpId="0"/>
      <p:bldP spid="27" grpId="0"/>
      <p:bldP spid="28" grpId="0"/>
      <p:bldP spid="29" grpId="0"/>
      <p:bldP spid="3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基于攻击链的资产安全态势</a:t>
            </a:r>
            <a:endParaRPr kumimoji="1" lang="zh-CN" altLang="en-US" dirty="0"/>
          </a:p>
        </p:txBody>
      </p:sp>
      <p:sp>
        <p:nvSpPr>
          <p:cNvPr id="4" name="幻灯片编号占位符 3"/>
          <p:cNvSpPr>
            <a:spLocks noGrp="1"/>
          </p:cNvSpPr>
          <p:nvPr>
            <p:ph type="sldNum" sz="quarter" idx="12"/>
          </p:nvPr>
        </p:nvSpPr>
        <p:spPr/>
        <p:txBody>
          <a:bodyPr/>
          <a:lstStyle/>
          <a:p>
            <a:fld id="{F1CE6EFB-A6C3-4E49-880A-544A18966166}" type="slidenum">
              <a:rPr lang="zh-CN" altLang="en-US" smtClean="0"/>
              <a:pPr/>
              <a:t>28</a:t>
            </a:fld>
            <a:endParaRPr lang="zh-CN" altLang="en-US"/>
          </a:p>
        </p:txBody>
      </p:sp>
      <p:pic>
        <p:nvPicPr>
          <p:cNvPr id="3" name="图片 2"/>
          <p:cNvPicPr>
            <a:picLocks noChangeAspect="1"/>
          </p:cNvPicPr>
          <p:nvPr/>
        </p:nvPicPr>
        <p:blipFill>
          <a:blip r:embed="rId3"/>
          <a:stretch>
            <a:fillRect/>
          </a:stretch>
        </p:blipFill>
        <p:spPr>
          <a:xfrm>
            <a:off x="179512" y="1195606"/>
            <a:ext cx="4069431" cy="1690544"/>
          </a:xfrm>
          <a:prstGeom prst="rect">
            <a:avLst/>
          </a:prstGeom>
          <a:ln>
            <a:solidFill>
              <a:schemeClr val="accent3">
                <a:lumMod val="75000"/>
              </a:schemeClr>
            </a:solidFill>
          </a:ln>
        </p:spPr>
      </p:pic>
      <p:pic>
        <p:nvPicPr>
          <p:cNvPr id="7" name="图片 6"/>
          <p:cNvPicPr>
            <a:picLocks noChangeAspect="1"/>
          </p:cNvPicPr>
          <p:nvPr/>
        </p:nvPicPr>
        <p:blipFill>
          <a:blip r:embed="rId4"/>
          <a:stretch>
            <a:fillRect/>
          </a:stretch>
        </p:blipFill>
        <p:spPr>
          <a:xfrm>
            <a:off x="4427984" y="1203598"/>
            <a:ext cx="4561500" cy="3464377"/>
          </a:xfrm>
          <a:prstGeom prst="rect">
            <a:avLst/>
          </a:prstGeom>
          <a:ln>
            <a:solidFill>
              <a:schemeClr val="accent3">
                <a:lumMod val="75000"/>
              </a:schemeClr>
            </a:solidFill>
          </a:ln>
        </p:spPr>
      </p:pic>
      <p:cxnSp>
        <p:nvCxnSpPr>
          <p:cNvPr id="9" name="直线连接符 8"/>
          <p:cNvCxnSpPr/>
          <p:nvPr/>
        </p:nvCxnSpPr>
        <p:spPr>
          <a:xfrm>
            <a:off x="4355976" y="890485"/>
            <a:ext cx="0" cy="4057529"/>
          </a:xfrm>
          <a:prstGeom prst="line">
            <a:avLst/>
          </a:prstGeom>
          <a:ln w="19050" cmpd="sng">
            <a:solidFill>
              <a:srgbClr val="92D050"/>
            </a:solidFill>
            <a:prstDash val="dash"/>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5"/>
          <a:stretch>
            <a:fillRect/>
          </a:stretch>
        </p:blipFill>
        <p:spPr>
          <a:xfrm>
            <a:off x="179513" y="3029118"/>
            <a:ext cx="4069430" cy="1774880"/>
          </a:xfrm>
          <a:prstGeom prst="rect">
            <a:avLst/>
          </a:prstGeom>
          <a:ln>
            <a:solidFill>
              <a:schemeClr val="accent3">
                <a:lumMod val="75000"/>
              </a:schemeClr>
            </a:solidFill>
          </a:ln>
        </p:spPr>
      </p:pic>
      <p:sp>
        <p:nvSpPr>
          <p:cNvPr id="12" name="文本框 11"/>
          <p:cNvSpPr txBox="1"/>
          <p:nvPr/>
        </p:nvSpPr>
        <p:spPr>
          <a:xfrm>
            <a:off x="156320" y="814301"/>
            <a:ext cx="1368152" cy="338554"/>
          </a:xfrm>
          <a:prstGeom prst="rect">
            <a:avLst/>
          </a:prstGeom>
          <a:noFill/>
        </p:spPr>
        <p:txBody>
          <a:bodyPr wrap="square" rtlCol="0">
            <a:spAutoFit/>
          </a:bodyPr>
          <a:lstStyle/>
          <a:p>
            <a:r>
              <a:rPr kumimoji="1" lang="zh-CN" altLang="en-US" sz="1600" dirty="0" smtClean="0">
                <a:latin typeface="Microsoft YaHei" charset="0"/>
                <a:ea typeface="Microsoft YaHei" charset="0"/>
                <a:cs typeface="Microsoft YaHei" charset="0"/>
              </a:rPr>
              <a:t>资产组态势</a:t>
            </a:r>
            <a:endParaRPr kumimoji="1" lang="zh-CN" altLang="en-US" sz="1600" dirty="0">
              <a:latin typeface="Microsoft YaHei" charset="0"/>
              <a:ea typeface="Microsoft YaHei" charset="0"/>
              <a:cs typeface="Microsoft YaHei" charset="0"/>
            </a:endParaRPr>
          </a:p>
        </p:txBody>
      </p:sp>
      <p:sp>
        <p:nvSpPr>
          <p:cNvPr id="13" name="文本框 12"/>
          <p:cNvSpPr txBox="1"/>
          <p:nvPr/>
        </p:nvSpPr>
        <p:spPr>
          <a:xfrm>
            <a:off x="4427984" y="814301"/>
            <a:ext cx="1368152" cy="338554"/>
          </a:xfrm>
          <a:prstGeom prst="rect">
            <a:avLst/>
          </a:prstGeom>
          <a:noFill/>
        </p:spPr>
        <p:txBody>
          <a:bodyPr wrap="square" rtlCol="0">
            <a:spAutoFit/>
          </a:bodyPr>
          <a:lstStyle/>
          <a:p>
            <a:r>
              <a:rPr kumimoji="1" lang="zh-CN" altLang="en-US" sz="1600" dirty="0" smtClean="0">
                <a:latin typeface="Microsoft YaHei" charset="0"/>
                <a:ea typeface="Microsoft YaHei" charset="0"/>
                <a:cs typeface="Microsoft YaHei" charset="0"/>
              </a:rPr>
              <a:t>资产详情</a:t>
            </a:r>
            <a:endParaRPr kumimoji="1" lang="zh-CN" altLang="en-US" sz="1600" dirty="0">
              <a:latin typeface="Microsoft YaHei" charset="0"/>
              <a:ea typeface="Microsoft YaHei" charset="0"/>
              <a:cs typeface="Microsoft YaHei" charset="0"/>
            </a:endParaRPr>
          </a:p>
        </p:txBody>
      </p:sp>
    </p:spTree>
    <p:extLst>
      <p:ext uri="{BB962C8B-B14F-4D97-AF65-F5344CB8AC3E}">
        <p14:creationId xmlns:p14="http://schemas.microsoft.com/office/powerpoint/2010/main" val="133529878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等腰三角形 2"/>
          <p:cNvSpPr/>
          <p:nvPr/>
        </p:nvSpPr>
        <p:spPr>
          <a:xfrm rot="16200000">
            <a:off x="4015494" y="1245996"/>
            <a:ext cx="1698095" cy="2658716"/>
          </a:xfrm>
          <a:prstGeom prst="triangle">
            <a:avLst/>
          </a:prstGeom>
          <a:gradFill>
            <a:gsLst>
              <a:gs pos="0">
                <a:schemeClr val="accent1">
                  <a:lumMod val="5000"/>
                  <a:lumOff val="95000"/>
                </a:schemeClr>
              </a:gs>
              <a:gs pos="0">
                <a:srgbClr val="1F2024"/>
              </a:gs>
              <a:gs pos="44000">
                <a:schemeClr val="accent1">
                  <a:lumMod val="45000"/>
                  <a:lumOff val="55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25"/>
          </a:p>
        </p:txBody>
      </p:sp>
      <p:pic>
        <p:nvPicPr>
          <p:cNvPr id="4" name="图片 3"/>
          <p:cNvPicPr>
            <a:picLocks noChangeAspect="1"/>
          </p:cNvPicPr>
          <p:nvPr/>
        </p:nvPicPr>
        <p:blipFill rotWithShape="1">
          <a:blip r:embed="rId3" cstate="screen">
            <a:extLst>
              <a:ext uri="{BEBA8EAE-BF5A-486C-A8C5-ECC9F3942E4B}">
                <a14:imgProps xmlns:a14="http://schemas.microsoft.com/office/drawing/2010/main">
                  <a14:imgLayer r:embed="rId4">
                    <a14:imgEffect>
                      <a14:backgroundRemoval t="0" b="100000" l="0" r="100000"/>
                    </a14:imgEffect>
                  </a14:imgLayer>
                </a14:imgProps>
              </a:ext>
              <a:ext uri="{28A0092B-C50C-407E-A947-70E740481C1C}">
                <a14:useLocalDpi xmlns:a14="http://schemas.microsoft.com/office/drawing/2010/main"/>
              </a:ext>
            </a:extLst>
          </a:blip>
          <a:srcRect/>
          <a:stretch/>
        </p:blipFill>
        <p:spPr>
          <a:xfrm>
            <a:off x="2079262" y="2314876"/>
            <a:ext cx="2080906" cy="937202"/>
          </a:xfrm>
          <a:prstGeom prst="rect">
            <a:avLst/>
          </a:prstGeom>
        </p:spPr>
      </p:pic>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705344" y="1657391"/>
            <a:ext cx="2724052" cy="1767012"/>
          </a:xfrm>
          <a:prstGeom prst="rect">
            <a:avLst/>
          </a:prstGeom>
        </p:spPr>
      </p:pic>
      <p:sp>
        <p:nvSpPr>
          <p:cNvPr id="7" name="标题 6"/>
          <p:cNvSpPr>
            <a:spLocks noGrp="1"/>
          </p:cNvSpPr>
          <p:nvPr>
            <p:ph type="title"/>
          </p:nvPr>
        </p:nvSpPr>
        <p:spPr/>
        <p:txBody>
          <a:bodyPr/>
          <a:lstStyle/>
          <a:p>
            <a:endParaRPr lang="zh-CN" altLang="en-US"/>
          </a:p>
        </p:txBody>
      </p:sp>
      <p:sp>
        <p:nvSpPr>
          <p:cNvPr id="8" name="内容占位符 7"/>
          <p:cNvSpPr>
            <a:spLocks noGrp="1"/>
          </p:cNvSpPr>
          <p:nvPr>
            <p:ph idx="1"/>
          </p:nvPr>
        </p:nvSpPr>
        <p:spPr/>
        <p:txBody>
          <a:bodyPr/>
          <a:lstStyle/>
          <a:p>
            <a:endParaRPr lang="zh-CN" altLang="en-US"/>
          </a:p>
        </p:txBody>
      </p:sp>
    </p:spTree>
    <p:extLst>
      <p:ext uri="{BB962C8B-B14F-4D97-AF65-F5344CB8AC3E}">
        <p14:creationId xmlns:p14="http://schemas.microsoft.com/office/powerpoint/2010/main" val="31086838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功能组成</a:t>
            </a:r>
            <a:endParaRPr lang="zh-CN" altLang="en-US" dirty="0"/>
          </a:p>
        </p:txBody>
      </p:sp>
      <p:sp>
        <p:nvSpPr>
          <p:cNvPr id="31" name="矩形 30"/>
          <p:cNvSpPr/>
          <p:nvPr/>
        </p:nvSpPr>
        <p:spPr>
          <a:xfrm>
            <a:off x="1143000" y="1196848"/>
            <a:ext cx="7247965" cy="3463134"/>
          </a:xfrm>
          <a:prstGeom prst="rect">
            <a:avLst/>
          </a:prstGeom>
        </p:spPr>
        <p:style>
          <a:lnRef idx="2">
            <a:schemeClr val="accent3"/>
          </a:lnRef>
          <a:fillRef idx="1">
            <a:schemeClr val="lt1"/>
          </a:fillRef>
          <a:effectRef idx="0">
            <a:schemeClr val="accent3"/>
          </a:effectRef>
          <a:fontRef idx="minor">
            <a:schemeClr val="dk1"/>
          </a:fontRef>
        </p:style>
        <p:txBody>
          <a:bodyPr rtlCol="0" anchor="t"/>
          <a:lstStyle/>
          <a:p>
            <a:pPr algn="ctr"/>
            <a:r>
              <a:rPr lang="zh-CN" altLang="en-US" sz="1266" dirty="0">
                <a:latin typeface="微软雅黑" panose="020B0503020204020204" pitchFamily="34" charset="-122"/>
                <a:ea typeface="微软雅黑" panose="020B0503020204020204" pitchFamily="34" charset="-122"/>
              </a:rPr>
              <a:t>绿盟安全态势感知平台</a:t>
            </a:r>
          </a:p>
        </p:txBody>
      </p:sp>
      <p:sp>
        <p:nvSpPr>
          <p:cNvPr id="4" name="圆角矩形 3"/>
          <p:cNvSpPr/>
          <p:nvPr/>
        </p:nvSpPr>
        <p:spPr>
          <a:xfrm>
            <a:off x="2656479" y="1478027"/>
            <a:ext cx="1430213" cy="3096344"/>
          </a:xfrm>
          <a:prstGeom prst="roundRect">
            <a:avLst/>
          </a:prstGeom>
          <a:ln w="25400">
            <a:prstDash val="sys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圆角矩形 5"/>
          <p:cNvSpPr/>
          <p:nvPr/>
        </p:nvSpPr>
        <p:spPr>
          <a:xfrm>
            <a:off x="1369499" y="1609150"/>
            <a:ext cx="1184966" cy="2835515"/>
          </a:xfrm>
          <a:prstGeom prst="roundRect">
            <a:avLst/>
          </a:prstGeom>
        </p:spPr>
        <p:style>
          <a:lnRef idx="3">
            <a:schemeClr val="lt1"/>
          </a:lnRef>
          <a:fillRef idx="1">
            <a:schemeClr val="accent3"/>
          </a:fillRef>
          <a:effectRef idx="1">
            <a:schemeClr val="accent3"/>
          </a:effectRef>
          <a:fontRef idx="minor">
            <a:schemeClr val="lt1"/>
          </a:fontRef>
        </p:style>
        <p:txBody>
          <a:bodyPr rtlCol="0" anchor="t"/>
          <a:lstStyle/>
          <a:p>
            <a:pPr algn="ctr"/>
            <a:r>
              <a:rPr lang="zh-CN" altLang="en-US" sz="1125" dirty="0">
                <a:latin typeface="微软雅黑" panose="020B0503020204020204" pitchFamily="34" charset="-122"/>
                <a:ea typeface="微软雅黑" panose="020B0503020204020204" pitchFamily="34" charset="-122"/>
              </a:rPr>
              <a:t>网络入侵态势</a:t>
            </a:r>
          </a:p>
        </p:txBody>
      </p:sp>
      <p:sp>
        <p:nvSpPr>
          <p:cNvPr id="7" name="圆角矩形 6"/>
          <p:cNvSpPr/>
          <p:nvPr/>
        </p:nvSpPr>
        <p:spPr>
          <a:xfrm>
            <a:off x="1504738" y="2071487"/>
            <a:ext cx="916378" cy="5122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985" dirty="0">
                <a:latin typeface="微软雅黑" panose="020B0503020204020204" pitchFamily="34" charset="-122"/>
                <a:ea typeface="微软雅黑" panose="020B0503020204020204" pitchFamily="34" charset="-122"/>
              </a:rPr>
              <a:t>网络入侵态势门户</a:t>
            </a:r>
          </a:p>
        </p:txBody>
      </p:sp>
      <p:sp>
        <p:nvSpPr>
          <p:cNvPr id="8" name="圆角矩形 7"/>
          <p:cNvSpPr/>
          <p:nvPr/>
        </p:nvSpPr>
        <p:spPr>
          <a:xfrm>
            <a:off x="1504738" y="2635540"/>
            <a:ext cx="916378" cy="5122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985" dirty="0">
                <a:latin typeface="微软雅黑" panose="020B0503020204020204" pitchFamily="34" charset="-122"/>
                <a:ea typeface="微软雅黑" panose="020B0503020204020204" pitchFamily="34" charset="-122"/>
              </a:rPr>
              <a:t>攻击链分析</a:t>
            </a:r>
          </a:p>
        </p:txBody>
      </p:sp>
      <p:sp>
        <p:nvSpPr>
          <p:cNvPr id="9" name="圆角矩形 8"/>
          <p:cNvSpPr/>
          <p:nvPr/>
        </p:nvSpPr>
        <p:spPr>
          <a:xfrm>
            <a:off x="1504738" y="3211922"/>
            <a:ext cx="916378" cy="5122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985" dirty="0" smtClean="0">
                <a:latin typeface="微软雅黑" panose="020B0503020204020204" pitchFamily="34" charset="-122"/>
                <a:ea typeface="微软雅黑" panose="020B0503020204020204" pitchFamily="34" charset="-122"/>
              </a:rPr>
              <a:t>入侵事件</a:t>
            </a:r>
            <a:r>
              <a:rPr lang="zh-CN" altLang="en-US" sz="985" dirty="0">
                <a:latin typeface="微软雅黑" panose="020B0503020204020204" pitchFamily="34" charset="-122"/>
                <a:ea typeface="微软雅黑" panose="020B0503020204020204" pitchFamily="34" charset="-122"/>
              </a:rPr>
              <a:t>管理</a:t>
            </a:r>
          </a:p>
        </p:txBody>
      </p:sp>
      <p:sp>
        <p:nvSpPr>
          <p:cNvPr id="10" name="圆角矩形 9"/>
          <p:cNvSpPr/>
          <p:nvPr/>
        </p:nvSpPr>
        <p:spPr>
          <a:xfrm>
            <a:off x="1504738" y="3787668"/>
            <a:ext cx="916378" cy="5122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985" dirty="0">
                <a:latin typeface="微软雅黑" panose="020B0503020204020204" pitchFamily="34" charset="-122"/>
                <a:ea typeface="微软雅黑" panose="020B0503020204020204" pitchFamily="34" charset="-122"/>
              </a:rPr>
              <a:t>入侵</a:t>
            </a:r>
            <a:r>
              <a:rPr lang="zh-CN" altLang="en-US" sz="985" dirty="0" smtClean="0">
                <a:latin typeface="微软雅黑" panose="020B0503020204020204" pitchFamily="34" charset="-122"/>
                <a:ea typeface="微软雅黑" panose="020B0503020204020204" pitchFamily="34" charset="-122"/>
              </a:rPr>
              <a:t>威胁分析</a:t>
            </a:r>
            <a:endParaRPr lang="zh-CN" altLang="en-US" sz="985" dirty="0">
              <a:latin typeface="微软雅黑" panose="020B0503020204020204" pitchFamily="34" charset="-122"/>
              <a:ea typeface="微软雅黑" panose="020B0503020204020204" pitchFamily="34" charset="-122"/>
            </a:endParaRPr>
          </a:p>
        </p:txBody>
      </p:sp>
      <p:sp>
        <p:nvSpPr>
          <p:cNvPr id="34" name="圆角矩形 33"/>
          <p:cNvSpPr/>
          <p:nvPr/>
        </p:nvSpPr>
        <p:spPr>
          <a:xfrm>
            <a:off x="2781931" y="1609150"/>
            <a:ext cx="1184966" cy="2835515"/>
          </a:xfrm>
          <a:prstGeom prst="roundRect">
            <a:avLst/>
          </a:prstGeom>
        </p:spPr>
        <p:style>
          <a:lnRef idx="3">
            <a:schemeClr val="lt1"/>
          </a:lnRef>
          <a:fillRef idx="1">
            <a:schemeClr val="accent3"/>
          </a:fillRef>
          <a:effectRef idx="1">
            <a:schemeClr val="accent3"/>
          </a:effectRef>
          <a:fontRef idx="minor">
            <a:schemeClr val="lt1"/>
          </a:fontRef>
        </p:style>
        <p:txBody>
          <a:bodyPr rtlCol="0" anchor="t"/>
          <a:lstStyle/>
          <a:p>
            <a:pPr algn="ctr"/>
            <a:r>
              <a:rPr lang="zh-CN" altLang="en-US" sz="1125" dirty="0">
                <a:latin typeface="微软雅黑" panose="020B0503020204020204" pitchFamily="34" charset="-122"/>
                <a:ea typeface="微软雅黑" panose="020B0503020204020204" pitchFamily="34" charset="-122"/>
              </a:rPr>
              <a:t>异常流量态势</a:t>
            </a:r>
          </a:p>
        </p:txBody>
      </p:sp>
      <p:sp>
        <p:nvSpPr>
          <p:cNvPr id="36" name="圆角矩形 35"/>
          <p:cNvSpPr/>
          <p:nvPr/>
        </p:nvSpPr>
        <p:spPr>
          <a:xfrm>
            <a:off x="2917170" y="2071487"/>
            <a:ext cx="916378" cy="5122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985" dirty="0">
                <a:latin typeface="微软雅黑" panose="020B0503020204020204" pitchFamily="34" charset="-122"/>
                <a:ea typeface="微软雅黑" panose="020B0503020204020204" pitchFamily="34" charset="-122"/>
              </a:rPr>
              <a:t>异常流量态势门户</a:t>
            </a:r>
          </a:p>
        </p:txBody>
      </p:sp>
      <p:sp>
        <p:nvSpPr>
          <p:cNvPr id="37" name="圆角矩形 36"/>
          <p:cNvSpPr/>
          <p:nvPr/>
        </p:nvSpPr>
        <p:spPr>
          <a:xfrm>
            <a:off x="2917170" y="2635540"/>
            <a:ext cx="916378" cy="5122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985" dirty="0">
                <a:latin typeface="微软雅黑" panose="020B0503020204020204" pitchFamily="34" charset="-122"/>
                <a:ea typeface="微软雅黑" panose="020B0503020204020204" pitchFamily="34" charset="-122"/>
              </a:rPr>
              <a:t>异常流量分析</a:t>
            </a:r>
          </a:p>
        </p:txBody>
      </p:sp>
      <p:sp>
        <p:nvSpPr>
          <p:cNvPr id="38" name="圆角矩形 37"/>
          <p:cNvSpPr/>
          <p:nvPr/>
        </p:nvSpPr>
        <p:spPr>
          <a:xfrm>
            <a:off x="2917170" y="3211922"/>
            <a:ext cx="916378" cy="5122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985" dirty="0" smtClean="0">
                <a:latin typeface="微软雅黑" panose="020B0503020204020204" pitchFamily="34" charset="-122"/>
                <a:ea typeface="微软雅黑" panose="020B0503020204020204" pitchFamily="34" charset="-122"/>
              </a:rPr>
              <a:t>异常流量溯源</a:t>
            </a:r>
            <a:endParaRPr lang="zh-CN" altLang="en-US" sz="985" dirty="0">
              <a:latin typeface="微软雅黑" panose="020B0503020204020204" pitchFamily="34" charset="-122"/>
              <a:ea typeface="微软雅黑" panose="020B0503020204020204" pitchFamily="34" charset="-122"/>
            </a:endParaRPr>
          </a:p>
        </p:txBody>
      </p:sp>
      <p:sp>
        <p:nvSpPr>
          <p:cNvPr id="40" name="圆角矩形 39"/>
          <p:cNvSpPr/>
          <p:nvPr/>
        </p:nvSpPr>
        <p:spPr>
          <a:xfrm>
            <a:off x="4204938" y="1608442"/>
            <a:ext cx="1184966" cy="2835515"/>
          </a:xfrm>
          <a:prstGeom prst="roundRect">
            <a:avLst/>
          </a:prstGeom>
        </p:spPr>
        <p:style>
          <a:lnRef idx="3">
            <a:schemeClr val="lt1"/>
          </a:lnRef>
          <a:fillRef idx="1">
            <a:schemeClr val="accent3"/>
          </a:fillRef>
          <a:effectRef idx="1">
            <a:schemeClr val="accent3"/>
          </a:effectRef>
          <a:fontRef idx="minor">
            <a:schemeClr val="lt1"/>
          </a:fontRef>
        </p:style>
        <p:txBody>
          <a:bodyPr rtlCol="0" anchor="t"/>
          <a:lstStyle/>
          <a:p>
            <a:pPr algn="ctr"/>
            <a:r>
              <a:rPr lang="zh-CN" altLang="en-US" sz="1125" dirty="0">
                <a:latin typeface="微软雅黑" panose="020B0503020204020204" pitchFamily="34" charset="-122"/>
                <a:ea typeface="微软雅黑" panose="020B0503020204020204" pitchFamily="34" charset="-122"/>
              </a:rPr>
              <a:t>僵木蠕态势</a:t>
            </a:r>
          </a:p>
        </p:txBody>
      </p:sp>
      <p:sp>
        <p:nvSpPr>
          <p:cNvPr id="42" name="圆角矩形 41"/>
          <p:cNvSpPr/>
          <p:nvPr/>
        </p:nvSpPr>
        <p:spPr>
          <a:xfrm>
            <a:off x="4340176" y="2070778"/>
            <a:ext cx="916378" cy="5122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985" dirty="0">
                <a:latin typeface="微软雅黑" panose="020B0503020204020204" pitchFamily="34" charset="-122"/>
                <a:ea typeface="微软雅黑" panose="020B0503020204020204" pitchFamily="34" charset="-122"/>
              </a:rPr>
              <a:t>网络入侵态势门户</a:t>
            </a:r>
          </a:p>
        </p:txBody>
      </p:sp>
      <p:sp>
        <p:nvSpPr>
          <p:cNvPr id="43" name="圆角矩形 42"/>
          <p:cNvSpPr/>
          <p:nvPr/>
        </p:nvSpPr>
        <p:spPr>
          <a:xfrm>
            <a:off x="4340176" y="2634831"/>
            <a:ext cx="916378" cy="5122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985" dirty="0">
                <a:latin typeface="微软雅黑" panose="020B0503020204020204" pitchFamily="34" charset="-122"/>
                <a:ea typeface="微软雅黑" panose="020B0503020204020204" pitchFamily="34" charset="-122"/>
              </a:rPr>
              <a:t>僵木蠕分析</a:t>
            </a:r>
          </a:p>
        </p:txBody>
      </p:sp>
      <p:sp>
        <p:nvSpPr>
          <p:cNvPr id="44" name="圆角矩形 43"/>
          <p:cNvSpPr/>
          <p:nvPr/>
        </p:nvSpPr>
        <p:spPr>
          <a:xfrm>
            <a:off x="4340176" y="3211214"/>
            <a:ext cx="916378" cy="5122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985" dirty="0">
                <a:latin typeface="微软雅黑" panose="020B0503020204020204" pitchFamily="34" charset="-122"/>
                <a:ea typeface="微软雅黑" panose="020B0503020204020204" pitchFamily="34" charset="-122"/>
              </a:rPr>
              <a:t>僵木蠕溯源</a:t>
            </a:r>
          </a:p>
        </p:txBody>
      </p:sp>
      <p:sp>
        <p:nvSpPr>
          <p:cNvPr id="46" name="圆角矩形 45"/>
          <p:cNvSpPr/>
          <p:nvPr/>
        </p:nvSpPr>
        <p:spPr>
          <a:xfrm>
            <a:off x="5573790" y="1608442"/>
            <a:ext cx="1184966" cy="2835515"/>
          </a:xfrm>
          <a:prstGeom prst="roundRect">
            <a:avLst/>
          </a:prstGeom>
        </p:spPr>
        <p:style>
          <a:lnRef idx="3">
            <a:schemeClr val="lt1"/>
          </a:lnRef>
          <a:fillRef idx="1">
            <a:schemeClr val="accent3"/>
          </a:fillRef>
          <a:effectRef idx="1">
            <a:schemeClr val="accent3"/>
          </a:effectRef>
          <a:fontRef idx="minor">
            <a:schemeClr val="lt1"/>
          </a:fontRef>
        </p:style>
        <p:txBody>
          <a:bodyPr rtlCol="0" anchor="t"/>
          <a:lstStyle/>
          <a:p>
            <a:pPr algn="ctr"/>
            <a:r>
              <a:rPr lang="zh-CN" altLang="en-US" sz="1125" dirty="0">
                <a:latin typeface="微软雅黑" panose="020B0503020204020204" pitchFamily="34" charset="-122"/>
                <a:ea typeface="微软雅黑" panose="020B0503020204020204" pitchFamily="34" charset="-122"/>
              </a:rPr>
              <a:t>系统漏洞态势</a:t>
            </a:r>
          </a:p>
        </p:txBody>
      </p:sp>
      <p:sp>
        <p:nvSpPr>
          <p:cNvPr id="48" name="圆角矩形 47"/>
          <p:cNvSpPr/>
          <p:nvPr/>
        </p:nvSpPr>
        <p:spPr>
          <a:xfrm>
            <a:off x="5709029" y="2070778"/>
            <a:ext cx="916378" cy="5122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985" dirty="0">
                <a:latin typeface="微软雅黑" panose="020B0503020204020204" pitchFamily="34" charset="-122"/>
                <a:ea typeface="微软雅黑" panose="020B0503020204020204" pitchFamily="34" charset="-122"/>
              </a:rPr>
              <a:t>网络入侵态势门户</a:t>
            </a:r>
          </a:p>
        </p:txBody>
      </p:sp>
      <p:sp>
        <p:nvSpPr>
          <p:cNvPr id="49" name="圆角矩形 48"/>
          <p:cNvSpPr/>
          <p:nvPr/>
        </p:nvSpPr>
        <p:spPr>
          <a:xfrm>
            <a:off x="5709029" y="2634831"/>
            <a:ext cx="916378" cy="5122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985" dirty="0">
                <a:latin typeface="微软雅黑" panose="020B0503020204020204" pitchFamily="34" charset="-122"/>
                <a:ea typeface="微软雅黑" panose="020B0503020204020204" pitchFamily="34" charset="-122"/>
              </a:rPr>
              <a:t>系统</a:t>
            </a:r>
            <a:r>
              <a:rPr lang="zh-CN" altLang="en-US" sz="985" dirty="0" smtClean="0">
                <a:latin typeface="微软雅黑" panose="020B0503020204020204" pitchFamily="34" charset="-122"/>
                <a:ea typeface="微软雅黑" panose="020B0503020204020204" pitchFamily="34" charset="-122"/>
              </a:rPr>
              <a:t>漏洞分析</a:t>
            </a:r>
            <a:endParaRPr lang="zh-CN" altLang="en-US" sz="985" dirty="0">
              <a:latin typeface="微软雅黑" panose="020B0503020204020204" pitchFamily="34" charset="-122"/>
              <a:ea typeface="微软雅黑" panose="020B0503020204020204" pitchFamily="34" charset="-122"/>
            </a:endParaRPr>
          </a:p>
        </p:txBody>
      </p:sp>
      <p:sp>
        <p:nvSpPr>
          <p:cNvPr id="52" name="圆角矩形 51"/>
          <p:cNvSpPr/>
          <p:nvPr/>
        </p:nvSpPr>
        <p:spPr>
          <a:xfrm>
            <a:off x="6952515" y="1608442"/>
            <a:ext cx="1184966" cy="2835515"/>
          </a:xfrm>
          <a:prstGeom prst="roundRect">
            <a:avLst/>
          </a:prstGeom>
        </p:spPr>
        <p:style>
          <a:lnRef idx="3">
            <a:schemeClr val="lt1"/>
          </a:lnRef>
          <a:fillRef idx="1">
            <a:schemeClr val="accent3"/>
          </a:fillRef>
          <a:effectRef idx="1">
            <a:schemeClr val="accent3"/>
          </a:effectRef>
          <a:fontRef idx="minor">
            <a:schemeClr val="lt1"/>
          </a:fontRef>
        </p:style>
        <p:txBody>
          <a:bodyPr rtlCol="0" anchor="t"/>
          <a:lstStyle/>
          <a:p>
            <a:pPr algn="ctr"/>
            <a:r>
              <a:rPr lang="zh-CN" altLang="en-US" sz="1125" dirty="0">
                <a:latin typeface="微软雅黑" panose="020B0503020204020204" pitchFamily="34" charset="-122"/>
                <a:ea typeface="微软雅黑" panose="020B0503020204020204" pitchFamily="34" charset="-122"/>
              </a:rPr>
              <a:t>网站安全态势</a:t>
            </a:r>
          </a:p>
        </p:txBody>
      </p:sp>
      <p:sp>
        <p:nvSpPr>
          <p:cNvPr id="54" name="圆角矩形 53"/>
          <p:cNvSpPr/>
          <p:nvPr/>
        </p:nvSpPr>
        <p:spPr>
          <a:xfrm>
            <a:off x="7087753" y="2070778"/>
            <a:ext cx="916378" cy="5122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985" dirty="0">
                <a:latin typeface="微软雅黑" panose="020B0503020204020204" pitchFamily="34" charset="-122"/>
                <a:ea typeface="微软雅黑" panose="020B0503020204020204" pitchFamily="34" charset="-122"/>
              </a:rPr>
              <a:t>网络入侵态势门户</a:t>
            </a:r>
          </a:p>
        </p:txBody>
      </p:sp>
      <p:sp>
        <p:nvSpPr>
          <p:cNvPr id="55" name="圆角矩形 54"/>
          <p:cNvSpPr/>
          <p:nvPr/>
        </p:nvSpPr>
        <p:spPr>
          <a:xfrm>
            <a:off x="7087753" y="2634831"/>
            <a:ext cx="916378" cy="512273"/>
          </a:xfrm>
          <a:prstGeom prst="round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sz="985" dirty="0" smtClean="0">
                <a:latin typeface="微软雅黑" panose="020B0503020204020204" pitchFamily="34" charset="-122"/>
                <a:ea typeface="微软雅黑" panose="020B0503020204020204" pitchFamily="34" charset="-122"/>
              </a:rPr>
              <a:t>网站安全分析</a:t>
            </a:r>
            <a:endParaRPr lang="zh-CN" altLang="en-US" sz="985"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02034674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0" y="205978"/>
            <a:ext cx="7344816" cy="565572"/>
          </a:xfrm>
        </p:spPr>
        <p:txBody>
          <a:bodyPr>
            <a:normAutofit/>
          </a:bodyPr>
          <a:lstStyle/>
          <a:p>
            <a:r>
              <a:rPr lang="zh-CN" altLang="en-US" dirty="0" smtClean="0"/>
              <a:t>功能介绍</a:t>
            </a:r>
            <a:r>
              <a:rPr lang="en-US" altLang="zh-CN" dirty="0" smtClean="0"/>
              <a:t>-</a:t>
            </a:r>
            <a:r>
              <a:rPr lang="zh-CN" altLang="en-US" dirty="0" smtClean="0"/>
              <a:t>异常流量分析</a:t>
            </a:r>
            <a:endParaRPr lang="zh-CN" altLang="en-US" dirty="0"/>
          </a:p>
        </p:txBody>
      </p:sp>
      <p:sp>
        <p:nvSpPr>
          <p:cNvPr id="4" name="幻灯片编号占位符 3"/>
          <p:cNvSpPr>
            <a:spLocks noGrp="1"/>
          </p:cNvSpPr>
          <p:nvPr>
            <p:ph type="sldNum" sz="quarter" idx="12"/>
          </p:nvPr>
        </p:nvSpPr>
        <p:spPr/>
        <p:txBody>
          <a:bodyPr/>
          <a:lstStyle/>
          <a:p>
            <a:fld id="{F1CE6EFB-A6C3-4E49-880A-544A18966166}" type="slidenum">
              <a:rPr lang="zh-CN" altLang="en-US" smtClean="0"/>
              <a:pPr/>
              <a:t>30</a:t>
            </a:fld>
            <a:endParaRPr lang="zh-CN" altLang="en-US"/>
          </a:p>
        </p:txBody>
      </p:sp>
      <p:graphicFrame>
        <p:nvGraphicFramePr>
          <p:cNvPr id="7" name="图表 6"/>
          <p:cNvGraphicFramePr/>
          <p:nvPr>
            <p:extLst>
              <p:ext uri="{D42A27DB-BD31-4B8C-83A1-F6EECF244321}">
                <p14:modId xmlns:p14="http://schemas.microsoft.com/office/powerpoint/2010/main" val="856846566"/>
              </p:ext>
            </p:extLst>
          </p:nvPr>
        </p:nvGraphicFramePr>
        <p:xfrm>
          <a:off x="1403648" y="1830586"/>
          <a:ext cx="6264696" cy="31174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内容占位符 2"/>
          <p:cNvSpPr txBox="1">
            <a:spLocks/>
          </p:cNvSpPr>
          <p:nvPr/>
        </p:nvSpPr>
        <p:spPr>
          <a:xfrm>
            <a:off x="971599" y="843558"/>
            <a:ext cx="6984777" cy="788996"/>
          </a:xfrm>
          <a:prstGeom prst="rect">
            <a:avLst/>
          </a:prstGeom>
          <a:ln w="3175" cap="flat" cmpd="sng" algn="ctr">
            <a:solidFill>
              <a:schemeClr val="accent3"/>
            </a:solidFill>
            <a:prstDash val="solid"/>
          </a:ln>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a:bodyPr>
          <a:lstStyle>
            <a:lvl1pPr marL="342891" indent="-342891" algn="l" defTabSz="914377" rtl="0" eaLnBrk="1" latinLnBrk="0" hangingPunct="1">
              <a:spcBef>
                <a:spcPct val="20000"/>
              </a:spcBef>
              <a:buFont typeface="Arial" pitchFamily="34" charset="0"/>
              <a:buChar char="•"/>
              <a:defRPr sz="2400" kern="1200">
                <a:solidFill>
                  <a:schemeClr val="dk1"/>
                </a:solidFill>
                <a:latin typeface="Microsoft YaHei" charset="0"/>
                <a:ea typeface="Microsoft YaHei" charset="0"/>
                <a:cs typeface="Microsoft YaHei" charset="0"/>
              </a:defRPr>
            </a:lvl1pPr>
            <a:lvl2pPr marL="742932" indent="-285744" algn="l" defTabSz="914377" rtl="0" eaLnBrk="1" latinLnBrk="0" hangingPunct="1">
              <a:spcBef>
                <a:spcPct val="20000"/>
              </a:spcBef>
              <a:buFont typeface="Arial" pitchFamily="34" charset="0"/>
              <a:buChar char="–"/>
              <a:defRPr sz="2000" kern="1200">
                <a:solidFill>
                  <a:schemeClr val="dk1"/>
                </a:solidFill>
                <a:latin typeface="Microsoft YaHei" charset="0"/>
                <a:ea typeface="Microsoft YaHei" charset="0"/>
                <a:cs typeface="Microsoft YaHei" charset="0"/>
              </a:defRPr>
            </a:lvl2pPr>
            <a:lvl3pPr marL="1142971" indent="-228594" algn="l" defTabSz="914377" rtl="0" eaLnBrk="1" latinLnBrk="0" hangingPunct="1">
              <a:spcBef>
                <a:spcPct val="20000"/>
              </a:spcBef>
              <a:buFont typeface="Arial" pitchFamily="34" charset="0"/>
              <a:buChar char="•"/>
              <a:defRPr sz="1800" kern="1200">
                <a:solidFill>
                  <a:schemeClr val="dk1"/>
                </a:solidFill>
                <a:latin typeface="Microsoft YaHei" charset="0"/>
                <a:ea typeface="Microsoft YaHei" charset="0"/>
                <a:cs typeface="Microsoft YaHei" charset="0"/>
              </a:defRPr>
            </a:lvl3pPr>
            <a:lvl4pPr marL="1600160" indent="-228594" algn="l" defTabSz="914377" rtl="0" eaLnBrk="1" latinLnBrk="0" hangingPunct="1">
              <a:spcBef>
                <a:spcPct val="20000"/>
              </a:spcBef>
              <a:buFont typeface="Arial" pitchFamily="34" charset="0"/>
              <a:buChar char="–"/>
              <a:defRPr sz="1600" kern="1200">
                <a:solidFill>
                  <a:schemeClr val="dk1"/>
                </a:solidFill>
                <a:latin typeface="Microsoft YaHei" charset="0"/>
                <a:ea typeface="Microsoft YaHei" charset="0"/>
                <a:cs typeface="Microsoft YaHei" charset="0"/>
              </a:defRPr>
            </a:lvl4pPr>
            <a:lvl5pPr marL="2057349" indent="-228594" algn="l" defTabSz="914377" rtl="0" eaLnBrk="1" latinLnBrk="0" hangingPunct="1">
              <a:spcBef>
                <a:spcPct val="20000"/>
              </a:spcBef>
              <a:buFont typeface="Arial" pitchFamily="34" charset="0"/>
              <a:buChar char="»"/>
              <a:defRPr sz="1400" kern="1200">
                <a:solidFill>
                  <a:schemeClr val="dk1"/>
                </a:solidFill>
                <a:latin typeface="Microsoft YaHei" charset="0"/>
                <a:ea typeface="Microsoft YaHei" charset="0"/>
                <a:cs typeface="Microsoft YaHei" charset="0"/>
              </a:defRPr>
            </a:lvl5pPr>
            <a:lvl6pPr marL="2514537"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457200">
              <a:lnSpc>
                <a:spcPct val="150000"/>
              </a:lnSpc>
              <a:buNone/>
            </a:pPr>
            <a:r>
              <a:rPr lang="zh-CN" altLang="en-US" sz="1400" dirty="0" smtClean="0"/>
              <a:t>异常流量分析模块，</a:t>
            </a:r>
            <a:r>
              <a:rPr lang="zh-CN" altLang="en-US" sz="1400" dirty="0">
                <a:latin typeface="微软雅黑" panose="020B0503020204020204" pitchFamily="34" charset="-122"/>
                <a:ea typeface="微软雅黑" panose="020B0503020204020204" pitchFamily="34" charset="-122"/>
              </a:rPr>
              <a:t>通过对网内</a:t>
            </a:r>
            <a:r>
              <a:rPr lang="en-US" altLang="zh-CN" sz="1400" dirty="0">
                <a:latin typeface="微软雅黑" panose="020B0503020204020204" pitchFamily="34" charset="-122"/>
                <a:ea typeface="微软雅黑" panose="020B0503020204020204" pitchFamily="34" charset="-122"/>
              </a:rPr>
              <a:t>Flow</a:t>
            </a:r>
            <a:r>
              <a:rPr lang="zh-CN" altLang="en-US" sz="1400" dirty="0">
                <a:latin typeface="微软雅黑" panose="020B0503020204020204" pitchFamily="34" charset="-122"/>
                <a:ea typeface="微软雅黑" panose="020B0503020204020204" pitchFamily="34" charset="-122"/>
              </a:rPr>
              <a:t>数据的</a:t>
            </a:r>
            <a:r>
              <a:rPr lang="zh-CN" altLang="en-US" sz="1400" dirty="0" smtClean="0">
                <a:latin typeface="微软雅黑" panose="020B0503020204020204" pitchFamily="34" charset="-122"/>
                <a:ea typeface="微软雅黑" panose="020B0503020204020204" pitchFamily="34" charset="-122"/>
              </a:rPr>
              <a:t>采集</a:t>
            </a:r>
            <a:r>
              <a:rPr lang="zh-CN" altLang="en-US" sz="1400" dirty="0" smtClean="0"/>
              <a:t>，</a:t>
            </a:r>
            <a:r>
              <a:rPr lang="zh-CN" altLang="en-US" sz="1400" dirty="0">
                <a:latin typeface="微软雅黑" panose="020B0503020204020204" pitchFamily="34" charset="-122"/>
                <a:ea typeface="微软雅黑" panose="020B0503020204020204" pitchFamily="34" charset="-122"/>
              </a:rPr>
              <a:t>利用大数据分析技术，</a:t>
            </a:r>
            <a:r>
              <a:rPr lang="zh-CN" altLang="en-US" sz="1400" dirty="0" smtClean="0"/>
              <a:t>分析异常流量，发现</a:t>
            </a:r>
            <a:r>
              <a:rPr lang="en-US" altLang="zh-CN" sz="1400" dirty="0" err="1" smtClean="0"/>
              <a:t>DDoS</a:t>
            </a:r>
            <a:r>
              <a:rPr lang="zh-CN" altLang="en-US" sz="1400" dirty="0" smtClean="0"/>
              <a:t>攻击，并对事件进行告警、可视化。</a:t>
            </a:r>
            <a:endParaRPr lang="zh-CN" altLang="zh-CN" sz="1400" dirty="0">
              <a:solidFill>
                <a:schemeClr val="tx1">
                  <a:lumMod val="95000"/>
                  <a:lumOff val="5000"/>
                </a:schemeClr>
              </a:solidFill>
            </a:endParaRPr>
          </a:p>
        </p:txBody>
      </p:sp>
    </p:spTree>
    <p:extLst>
      <p:ext uri="{BB962C8B-B14F-4D97-AF65-F5344CB8AC3E}">
        <p14:creationId xmlns:p14="http://schemas.microsoft.com/office/powerpoint/2010/main" val="210375007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smtClean="0"/>
              <a:t>异常流量分析</a:t>
            </a:r>
            <a:endParaRPr lang="zh-CN" altLang="en-US" dirty="0"/>
          </a:p>
        </p:txBody>
      </p:sp>
      <p:sp>
        <p:nvSpPr>
          <p:cNvPr id="6" name="幻灯片编号占位符 5"/>
          <p:cNvSpPr>
            <a:spLocks noGrp="1"/>
          </p:cNvSpPr>
          <p:nvPr>
            <p:ph type="sldNum" sz="quarter" idx="12"/>
          </p:nvPr>
        </p:nvSpPr>
        <p:spPr/>
        <p:txBody>
          <a:bodyPr/>
          <a:lstStyle/>
          <a:p>
            <a:fld id="{F1CE6EFB-A6C3-4E49-880A-544A18966166}" type="slidenum">
              <a:rPr lang="zh-CN" altLang="en-US" smtClean="0"/>
              <a:pPr/>
              <a:t>31</a:t>
            </a:fld>
            <a:endParaRPr lang="zh-CN" altLang="en-US" dirty="0"/>
          </a:p>
        </p:txBody>
      </p:sp>
      <p:grpSp>
        <p:nvGrpSpPr>
          <p:cNvPr id="92" name="组合 91"/>
          <p:cNvGrpSpPr/>
          <p:nvPr/>
        </p:nvGrpSpPr>
        <p:grpSpPr>
          <a:xfrm>
            <a:off x="827584" y="769201"/>
            <a:ext cx="7560840" cy="4142321"/>
            <a:chOff x="971601" y="1383381"/>
            <a:chExt cx="7056784" cy="3930815"/>
          </a:xfrm>
        </p:grpSpPr>
        <p:pic>
          <p:nvPicPr>
            <p:cNvPr id="93" name="图片 92"/>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1051854" y="1383381"/>
              <a:ext cx="3626664" cy="2531533"/>
            </a:xfrm>
            <a:prstGeom prst="rect">
              <a:avLst/>
            </a:prstGeom>
          </p:spPr>
        </p:pic>
        <p:grpSp>
          <p:nvGrpSpPr>
            <p:cNvPr id="94" name="组合 164"/>
            <p:cNvGrpSpPr>
              <a:grpSpLocks/>
            </p:cNvGrpSpPr>
            <p:nvPr/>
          </p:nvGrpSpPr>
          <p:grpSpPr bwMode="auto">
            <a:xfrm>
              <a:off x="4928194" y="1590262"/>
              <a:ext cx="3100191" cy="2204384"/>
              <a:chOff x="373781" y="1357298"/>
              <a:chExt cx="8484499" cy="4488223"/>
            </a:xfrm>
          </p:grpSpPr>
          <p:sp>
            <p:nvSpPr>
              <p:cNvPr id="100" name="矩形 81"/>
              <p:cNvSpPr/>
              <p:nvPr/>
            </p:nvSpPr>
            <p:spPr>
              <a:xfrm>
                <a:off x="500034" y="1357298"/>
                <a:ext cx="8358246" cy="4461373"/>
              </a:xfrm>
              <a:prstGeom prst="rect">
                <a:avLst/>
              </a:prstGeom>
              <a:solidFill>
                <a:srgbClr val="366092">
                  <a:lumMod val="20000"/>
                  <a:lumOff val="80000"/>
                </a:srgbClr>
              </a:solidFill>
              <a:ln w="25400" cap="flat" cmpd="sng" algn="ctr">
                <a:noFill/>
                <a:prstDash val="solid"/>
              </a:ln>
              <a:effectLst/>
            </p:spPr>
            <p:txBody>
              <a:bodyPr anchor="ctr"/>
              <a:lstStyle/>
              <a:p>
                <a:pPr algn="ctr" defTabSz="602732">
                  <a:defRPr/>
                </a:pPr>
                <a:endParaRPr lang="zh-CN" altLang="en-US" sz="1200" kern="0">
                  <a:solidFill>
                    <a:sysClr val="window" lastClr="FFFFFF"/>
                  </a:solidFill>
                  <a:latin typeface="Franklin Gothic Book"/>
                  <a:ea typeface="黑体"/>
                </a:endParaRPr>
              </a:p>
            </p:txBody>
          </p:sp>
          <p:grpSp>
            <p:nvGrpSpPr>
              <p:cNvPr id="101" name="组合 161"/>
              <p:cNvGrpSpPr>
                <a:grpSpLocks/>
              </p:cNvGrpSpPr>
              <p:nvPr/>
            </p:nvGrpSpPr>
            <p:grpSpPr bwMode="auto">
              <a:xfrm>
                <a:off x="373781" y="1571612"/>
                <a:ext cx="8006840" cy="4273909"/>
                <a:chOff x="373781" y="1571612"/>
                <a:chExt cx="8006840" cy="4273909"/>
              </a:xfrm>
            </p:grpSpPr>
            <p:cxnSp>
              <p:nvCxnSpPr>
                <p:cNvPr id="102" name="直接连接符 83"/>
                <p:cNvCxnSpPr/>
                <p:nvPr/>
              </p:nvCxnSpPr>
              <p:spPr>
                <a:xfrm>
                  <a:off x="1312407" y="4072849"/>
                  <a:ext cx="6144389" cy="0"/>
                </a:xfrm>
                <a:prstGeom prst="line">
                  <a:avLst/>
                </a:prstGeom>
                <a:noFill/>
                <a:ln w="28575" cap="flat" cmpd="sng" algn="ctr">
                  <a:solidFill>
                    <a:srgbClr val="FF0000"/>
                  </a:solidFill>
                  <a:prstDash val="dash"/>
                </a:ln>
                <a:effectLst/>
              </p:spPr>
            </p:cxnSp>
            <p:grpSp>
              <p:nvGrpSpPr>
                <p:cNvPr id="103" name="组合 98"/>
                <p:cNvGrpSpPr>
                  <a:grpSpLocks/>
                </p:cNvGrpSpPr>
                <p:nvPr/>
              </p:nvGrpSpPr>
              <p:grpSpPr bwMode="auto">
                <a:xfrm>
                  <a:off x="1241113" y="2928073"/>
                  <a:ext cx="6643445" cy="2072680"/>
                  <a:chOff x="1643004" y="3142387"/>
                  <a:chExt cx="6643445" cy="2072680"/>
                </a:xfrm>
              </p:grpSpPr>
              <p:cxnSp>
                <p:nvCxnSpPr>
                  <p:cNvPr id="143" name="肘形连接符 124"/>
                  <p:cNvCxnSpPr/>
                  <p:nvPr/>
                </p:nvCxnSpPr>
                <p:spPr>
                  <a:xfrm flipV="1">
                    <a:off x="1643004" y="4499388"/>
                    <a:ext cx="857400" cy="573162"/>
                  </a:xfrm>
                  <a:prstGeom prst="bentConnector3">
                    <a:avLst>
                      <a:gd name="adj1" fmla="val 50000"/>
                    </a:avLst>
                  </a:prstGeom>
                  <a:noFill/>
                  <a:ln w="9525" cap="flat" cmpd="sng" algn="ctr">
                    <a:solidFill>
                      <a:sysClr val="windowText" lastClr="000000"/>
                    </a:solidFill>
                    <a:prstDash val="solid"/>
                  </a:ln>
                  <a:effectLst/>
                </p:spPr>
              </p:cxnSp>
              <p:cxnSp>
                <p:nvCxnSpPr>
                  <p:cNvPr id="144" name="直接连接符 125"/>
                  <p:cNvCxnSpPr/>
                  <p:nvPr/>
                </p:nvCxnSpPr>
                <p:spPr>
                  <a:xfrm rot="5400000">
                    <a:off x="2143339" y="4858002"/>
                    <a:ext cx="714130" cy="0"/>
                  </a:xfrm>
                  <a:prstGeom prst="line">
                    <a:avLst/>
                  </a:prstGeom>
                  <a:noFill/>
                  <a:ln w="9525" cap="flat" cmpd="sng" algn="ctr">
                    <a:solidFill>
                      <a:sysClr val="windowText" lastClr="000000"/>
                    </a:solidFill>
                    <a:prstDash val="solid"/>
                  </a:ln>
                  <a:effectLst/>
                </p:spPr>
              </p:cxnSp>
              <p:cxnSp>
                <p:nvCxnSpPr>
                  <p:cNvPr id="145" name="直接连接符 126"/>
                  <p:cNvCxnSpPr/>
                  <p:nvPr/>
                </p:nvCxnSpPr>
                <p:spPr>
                  <a:xfrm>
                    <a:off x="2500404" y="5213517"/>
                    <a:ext cx="1071282" cy="1550"/>
                  </a:xfrm>
                  <a:prstGeom prst="line">
                    <a:avLst/>
                  </a:prstGeom>
                  <a:noFill/>
                  <a:ln w="9525" cap="flat" cmpd="sng" algn="ctr">
                    <a:solidFill>
                      <a:sysClr val="windowText" lastClr="000000"/>
                    </a:solidFill>
                    <a:prstDash val="solid"/>
                  </a:ln>
                  <a:effectLst/>
                </p:spPr>
              </p:cxnSp>
              <p:cxnSp>
                <p:nvCxnSpPr>
                  <p:cNvPr id="146" name="直接连接符 127"/>
                  <p:cNvCxnSpPr/>
                  <p:nvPr/>
                </p:nvCxnSpPr>
                <p:spPr>
                  <a:xfrm rot="5400000">
                    <a:off x="3000072" y="4643454"/>
                    <a:ext cx="1143227" cy="0"/>
                  </a:xfrm>
                  <a:prstGeom prst="line">
                    <a:avLst/>
                  </a:prstGeom>
                  <a:noFill/>
                  <a:ln w="9525" cap="flat" cmpd="sng" algn="ctr">
                    <a:solidFill>
                      <a:sysClr val="windowText" lastClr="000000"/>
                    </a:solidFill>
                    <a:prstDash val="solid"/>
                  </a:ln>
                  <a:effectLst/>
                </p:spPr>
              </p:cxnSp>
              <p:cxnSp>
                <p:nvCxnSpPr>
                  <p:cNvPr id="147" name="直接连接符 128"/>
                  <p:cNvCxnSpPr/>
                  <p:nvPr/>
                </p:nvCxnSpPr>
                <p:spPr>
                  <a:xfrm rot="10800000">
                    <a:off x="3571686" y="4071840"/>
                    <a:ext cx="287050" cy="0"/>
                  </a:xfrm>
                  <a:prstGeom prst="line">
                    <a:avLst/>
                  </a:prstGeom>
                  <a:noFill/>
                  <a:ln w="9525" cap="flat" cmpd="sng" algn="ctr">
                    <a:solidFill>
                      <a:sysClr val="windowText" lastClr="000000"/>
                    </a:solidFill>
                    <a:prstDash val="solid"/>
                  </a:ln>
                  <a:effectLst/>
                </p:spPr>
              </p:cxnSp>
              <p:cxnSp>
                <p:nvCxnSpPr>
                  <p:cNvPr id="148" name="直接连接符 129"/>
                  <p:cNvCxnSpPr/>
                  <p:nvPr/>
                </p:nvCxnSpPr>
                <p:spPr>
                  <a:xfrm rot="5400000">
                    <a:off x="3749973" y="3963077"/>
                    <a:ext cx="213774" cy="3752"/>
                  </a:xfrm>
                  <a:prstGeom prst="line">
                    <a:avLst/>
                  </a:prstGeom>
                  <a:noFill/>
                  <a:ln w="9525" cap="flat" cmpd="sng" algn="ctr">
                    <a:solidFill>
                      <a:sysClr val="windowText" lastClr="000000"/>
                    </a:solidFill>
                    <a:prstDash val="solid"/>
                  </a:ln>
                  <a:effectLst/>
                </p:spPr>
              </p:cxnSp>
              <p:cxnSp>
                <p:nvCxnSpPr>
                  <p:cNvPr id="149" name="直接连接符 130"/>
                  <p:cNvCxnSpPr/>
                  <p:nvPr/>
                </p:nvCxnSpPr>
                <p:spPr>
                  <a:xfrm>
                    <a:off x="3858736" y="3858066"/>
                    <a:ext cx="354593" cy="1549"/>
                  </a:xfrm>
                  <a:prstGeom prst="line">
                    <a:avLst/>
                  </a:prstGeom>
                  <a:noFill/>
                  <a:ln w="9525" cap="flat" cmpd="sng" algn="ctr">
                    <a:solidFill>
                      <a:sysClr val="windowText" lastClr="000000"/>
                    </a:solidFill>
                    <a:prstDash val="solid"/>
                  </a:ln>
                  <a:effectLst/>
                </p:spPr>
              </p:cxnSp>
              <p:cxnSp>
                <p:nvCxnSpPr>
                  <p:cNvPr id="150" name="直接连接符 131"/>
                  <p:cNvCxnSpPr/>
                  <p:nvPr/>
                </p:nvCxnSpPr>
                <p:spPr>
                  <a:xfrm rot="5400000">
                    <a:off x="3964864" y="4106531"/>
                    <a:ext cx="498806" cy="1876"/>
                  </a:xfrm>
                  <a:prstGeom prst="line">
                    <a:avLst/>
                  </a:prstGeom>
                  <a:noFill/>
                  <a:ln w="9525" cap="flat" cmpd="sng" algn="ctr">
                    <a:solidFill>
                      <a:sysClr val="windowText" lastClr="000000"/>
                    </a:solidFill>
                    <a:prstDash val="solid"/>
                  </a:ln>
                  <a:effectLst/>
                </p:spPr>
              </p:cxnSp>
              <p:cxnSp>
                <p:nvCxnSpPr>
                  <p:cNvPr id="151" name="直接连接符 132"/>
                  <p:cNvCxnSpPr/>
                  <p:nvPr/>
                </p:nvCxnSpPr>
                <p:spPr>
                  <a:xfrm>
                    <a:off x="4215204" y="4356872"/>
                    <a:ext cx="213881" cy="3098"/>
                  </a:xfrm>
                  <a:prstGeom prst="line">
                    <a:avLst/>
                  </a:prstGeom>
                  <a:noFill/>
                  <a:ln w="9525" cap="flat" cmpd="sng" algn="ctr">
                    <a:solidFill>
                      <a:sysClr val="windowText" lastClr="000000"/>
                    </a:solidFill>
                    <a:prstDash val="solid"/>
                  </a:ln>
                  <a:effectLst/>
                </p:spPr>
              </p:cxnSp>
              <p:cxnSp>
                <p:nvCxnSpPr>
                  <p:cNvPr id="152" name="直接连接符 133"/>
                  <p:cNvCxnSpPr/>
                  <p:nvPr/>
                </p:nvCxnSpPr>
                <p:spPr>
                  <a:xfrm rot="5400000" flipH="1" flipV="1">
                    <a:off x="4286569" y="4214356"/>
                    <a:ext cx="285032" cy="0"/>
                  </a:xfrm>
                  <a:prstGeom prst="line">
                    <a:avLst/>
                  </a:prstGeom>
                  <a:noFill/>
                  <a:ln w="9525" cap="flat" cmpd="sng" algn="ctr">
                    <a:solidFill>
                      <a:sysClr val="windowText" lastClr="000000"/>
                    </a:solidFill>
                    <a:prstDash val="solid"/>
                  </a:ln>
                  <a:effectLst/>
                </p:spPr>
              </p:cxnSp>
              <p:cxnSp>
                <p:nvCxnSpPr>
                  <p:cNvPr id="153" name="直接连接符 134"/>
                  <p:cNvCxnSpPr/>
                  <p:nvPr/>
                </p:nvCxnSpPr>
                <p:spPr>
                  <a:xfrm>
                    <a:off x="4429085" y="4071840"/>
                    <a:ext cx="212005" cy="0"/>
                  </a:xfrm>
                  <a:prstGeom prst="line">
                    <a:avLst/>
                  </a:prstGeom>
                  <a:noFill/>
                  <a:ln w="9525" cap="flat" cmpd="sng" algn="ctr">
                    <a:solidFill>
                      <a:sysClr val="windowText" lastClr="000000"/>
                    </a:solidFill>
                    <a:prstDash val="solid"/>
                  </a:ln>
                  <a:effectLst/>
                </p:spPr>
              </p:cxnSp>
              <p:cxnSp>
                <p:nvCxnSpPr>
                  <p:cNvPr id="154" name="直接连接符 135"/>
                  <p:cNvCxnSpPr/>
                  <p:nvPr/>
                </p:nvCxnSpPr>
                <p:spPr>
                  <a:xfrm rot="5400000">
                    <a:off x="4393727" y="4321079"/>
                    <a:ext cx="500355" cy="1877"/>
                  </a:xfrm>
                  <a:prstGeom prst="line">
                    <a:avLst/>
                  </a:prstGeom>
                  <a:noFill/>
                  <a:ln w="9525" cap="flat" cmpd="sng" algn="ctr">
                    <a:solidFill>
                      <a:sysClr val="windowText" lastClr="000000"/>
                    </a:solidFill>
                    <a:prstDash val="solid"/>
                  </a:ln>
                  <a:effectLst/>
                </p:spPr>
              </p:cxnSp>
              <p:cxnSp>
                <p:nvCxnSpPr>
                  <p:cNvPr id="155" name="直接连接符 136"/>
                  <p:cNvCxnSpPr/>
                  <p:nvPr/>
                </p:nvCxnSpPr>
                <p:spPr>
                  <a:xfrm>
                    <a:off x="4642966" y="4572195"/>
                    <a:ext cx="144464" cy="0"/>
                  </a:xfrm>
                  <a:prstGeom prst="line">
                    <a:avLst/>
                  </a:prstGeom>
                  <a:noFill/>
                  <a:ln w="9525" cap="flat" cmpd="sng" algn="ctr">
                    <a:solidFill>
                      <a:sysClr val="windowText" lastClr="000000"/>
                    </a:solidFill>
                    <a:prstDash val="solid"/>
                  </a:ln>
                  <a:effectLst/>
                </p:spPr>
              </p:cxnSp>
              <p:cxnSp>
                <p:nvCxnSpPr>
                  <p:cNvPr id="156" name="直接连接符 137"/>
                  <p:cNvCxnSpPr/>
                  <p:nvPr/>
                </p:nvCxnSpPr>
                <p:spPr>
                  <a:xfrm rot="5400000">
                    <a:off x="4356457" y="4141221"/>
                    <a:ext cx="858195" cy="3752"/>
                  </a:xfrm>
                  <a:prstGeom prst="line">
                    <a:avLst/>
                  </a:prstGeom>
                  <a:noFill/>
                  <a:ln w="9525" cap="flat" cmpd="sng" algn="ctr">
                    <a:solidFill>
                      <a:sysClr val="windowText" lastClr="000000"/>
                    </a:solidFill>
                    <a:prstDash val="solid"/>
                  </a:ln>
                  <a:effectLst/>
                </p:spPr>
              </p:cxnSp>
              <p:cxnSp>
                <p:nvCxnSpPr>
                  <p:cNvPr id="157" name="直接连接符 138"/>
                  <p:cNvCxnSpPr/>
                  <p:nvPr/>
                </p:nvCxnSpPr>
                <p:spPr>
                  <a:xfrm>
                    <a:off x="4787431" y="3714000"/>
                    <a:ext cx="354592" cy="1550"/>
                  </a:xfrm>
                  <a:prstGeom prst="line">
                    <a:avLst/>
                  </a:prstGeom>
                  <a:noFill/>
                  <a:ln w="9525" cap="flat" cmpd="sng" algn="ctr">
                    <a:solidFill>
                      <a:sysClr val="windowText" lastClr="000000"/>
                    </a:solidFill>
                    <a:prstDash val="solid"/>
                  </a:ln>
                  <a:effectLst/>
                </p:spPr>
              </p:cxnSp>
              <p:cxnSp>
                <p:nvCxnSpPr>
                  <p:cNvPr id="158" name="直接连接符 139"/>
                  <p:cNvCxnSpPr/>
                  <p:nvPr/>
                </p:nvCxnSpPr>
                <p:spPr>
                  <a:xfrm rot="5400000">
                    <a:off x="4606976" y="4249046"/>
                    <a:ext cx="1071969" cy="1877"/>
                  </a:xfrm>
                  <a:prstGeom prst="line">
                    <a:avLst/>
                  </a:prstGeom>
                  <a:noFill/>
                  <a:ln w="9525" cap="flat" cmpd="sng" algn="ctr">
                    <a:solidFill>
                      <a:sysClr val="windowText" lastClr="000000"/>
                    </a:solidFill>
                    <a:prstDash val="solid"/>
                  </a:ln>
                  <a:effectLst/>
                </p:spPr>
              </p:cxnSp>
              <p:cxnSp>
                <p:nvCxnSpPr>
                  <p:cNvPr id="159" name="直接连接符 140"/>
                  <p:cNvCxnSpPr/>
                  <p:nvPr/>
                </p:nvCxnSpPr>
                <p:spPr>
                  <a:xfrm>
                    <a:off x="5142022" y="4785969"/>
                    <a:ext cx="358345" cy="0"/>
                  </a:xfrm>
                  <a:prstGeom prst="line">
                    <a:avLst/>
                  </a:prstGeom>
                  <a:noFill/>
                  <a:ln w="9525" cap="flat" cmpd="sng" algn="ctr">
                    <a:solidFill>
                      <a:sysClr val="windowText" lastClr="000000"/>
                    </a:solidFill>
                    <a:prstDash val="solid"/>
                  </a:ln>
                  <a:effectLst/>
                </p:spPr>
              </p:cxnSp>
              <p:cxnSp>
                <p:nvCxnSpPr>
                  <p:cNvPr id="160" name="直接连接符 141"/>
                  <p:cNvCxnSpPr/>
                  <p:nvPr/>
                </p:nvCxnSpPr>
                <p:spPr>
                  <a:xfrm>
                    <a:off x="5500367" y="5072550"/>
                    <a:ext cx="358344" cy="0"/>
                  </a:xfrm>
                  <a:prstGeom prst="line">
                    <a:avLst/>
                  </a:prstGeom>
                  <a:noFill/>
                  <a:ln w="9525" cap="flat" cmpd="sng" algn="ctr">
                    <a:solidFill>
                      <a:sysClr val="windowText" lastClr="000000"/>
                    </a:solidFill>
                    <a:prstDash val="solid"/>
                  </a:ln>
                  <a:effectLst/>
                </p:spPr>
              </p:cxnSp>
              <p:cxnSp>
                <p:nvCxnSpPr>
                  <p:cNvPr id="161" name="直接连接符 142"/>
                  <p:cNvCxnSpPr/>
                  <p:nvPr/>
                </p:nvCxnSpPr>
                <p:spPr>
                  <a:xfrm rot="5400000" flipH="1" flipV="1">
                    <a:off x="5357077" y="4929260"/>
                    <a:ext cx="286582" cy="0"/>
                  </a:xfrm>
                  <a:prstGeom prst="line">
                    <a:avLst/>
                  </a:prstGeom>
                  <a:noFill/>
                  <a:ln w="9525" cap="flat" cmpd="sng" algn="ctr">
                    <a:solidFill>
                      <a:sysClr val="windowText" lastClr="000000"/>
                    </a:solidFill>
                    <a:prstDash val="solid"/>
                  </a:ln>
                  <a:effectLst/>
                </p:spPr>
              </p:cxnSp>
              <p:cxnSp>
                <p:nvCxnSpPr>
                  <p:cNvPr id="162" name="直接连接符 143"/>
                  <p:cNvCxnSpPr/>
                  <p:nvPr/>
                </p:nvCxnSpPr>
                <p:spPr>
                  <a:xfrm rot="5400000" flipH="1" flipV="1">
                    <a:off x="4964725" y="4178563"/>
                    <a:ext cx="1786098" cy="1876"/>
                  </a:xfrm>
                  <a:prstGeom prst="line">
                    <a:avLst/>
                  </a:prstGeom>
                  <a:noFill/>
                  <a:ln w="9525" cap="flat" cmpd="sng" algn="ctr">
                    <a:solidFill>
                      <a:sysClr val="windowText" lastClr="000000"/>
                    </a:solidFill>
                    <a:prstDash val="solid"/>
                  </a:ln>
                  <a:effectLst/>
                </p:spPr>
              </p:cxnSp>
              <p:cxnSp>
                <p:nvCxnSpPr>
                  <p:cNvPr id="163" name="直接连接符 144"/>
                  <p:cNvCxnSpPr/>
                  <p:nvPr/>
                </p:nvCxnSpPr>
                <p:spPr>
                  <a:xfrm>
                    <a:off x="5858711" y="3286452"/>
                    <a:ext cx="356468" cy="0"/>
                  </a:xfrm>
                  <a:prstGeom prst="line">
                    <a:avLst/>
                  </a:prstGeom>
                  <a:noFill/>
                  <a:ln w="9525" cap="flat" cmpd="sng" algn="ctr">
                    <a:solidFill>
                      <a:sysClr val="windowText" lastClr="000000"/>
                    </a:solidFill>
                    <a:prstDash val="solid"/>
                  </a:ln>
                  <a:effectLst/>
                </p:spPr>
              </p:cxnSp>
              <p:cxnSp>
                <p:nvCxnSpPr>
                  <p:cNvPr id="164" name="直接连接符 145"/>
                  <p:cNvCxnSpPr/>
                  <p:nvPr/>
                </p:nvCxnSpPr>
                <p:spPr>
                  <a:xfrm rot="5400000" flipH="1" flipV="1">
                    <a:off x="6144085" y="3213482"/>
                    <a:ext cx="144065" cy="1877"/>
                  </a:xfrm>
                  <a:prstGeom prst="line">
                    <a:avLst/>
                  </a:prstGeom>
                  <a:noFill/>
                  <a:ln w="9525" cap="flat" cmpd="sng" algn="ctr">
                    <a:solidFill>
                      <a:sysClr val="windowText" lastClr="000000"/>
                    </a:solidFill>
                    <a:prstDash val="solid"/>
                  </a:ln>
                  <a:effectLst/>
                </p:spPr>
              </p:cxnSp>
              <p:cxnSp>
                <p:nvCxnSpPr>
                  <p:cNvPr id="165" name="直接连接符 146"/>
                  <p:cNvCxnSpPr/>
                  <p:nvPr/>
                </p:nvCxnSpPr>
                <p:spPr>
                  <a:xfrm>
                    <a:off x="6215180" y="3142387"/>
                    <a:ext cx="213881" cy="3098"/>
                  </a:xfrm>
                  <a:prstGeom prst="line">
                    <a:avLst/>
                  </a:prstGeom>
                  <a:noFill/>
                  <a:ln w="9525" cap="flat" cmpd="sng" algn="ctr">
                    <a:solidFill>
                      <a:sysClr val="windowText" lastClr="000000"/>
                    </a:solidFill>
                    <a:prstDash val="solid"/>
                  </a:ln>
                  <a:effectLst/>
                </p:spPr>
              </p:cxnSp>
              <p:cxnSp>
                <p:nvCxnSpPr>
                  <p:cNvPr id="166" name="直接连接符 147"/>
                  <p:cNvCxnSpPr/>
                  <p:nvPr/>
                </p:nvCxnSpPr>
                <p:spPr>
                  <a:xfrm rot="5400000">
                    <a:off x="6428195" y="3499288"/>
                    <a:ext cx="285032" cy="1876"/>
                  </a:xfrm>
                  <a:prstGeom prst="line">
                    <a:avLst/>
                  </a:prstGeom>
                  <a:noFill/>
                  <a:ln w="9525" cap="flat" cmpd="sng" algn="ctr">
                    <a:solidFill>
                      <a:sysClr val="windowText" lastClr="000000"/>
                    </a:solidFill>
                    <a:prstDash val="solid"/>
                  </a:ln>
                  <a:effectLst/>
                </p:spPr>
              </p:cxnSp>
              <p:cxnSp>
                <p:nvCxnSpPr>
                  <p:cNvPr id="167" name="直接连接符 148"/>
                  <p:cNvCxnSpPr/>
                  <p:nvPr/>
                </p:nvCxnSpPr>
                <p:spPr>
                  <a:xfrm>
                    <a:off x="6571648" y="3642742"/>
                    <a:ext cx="714814" cy="1550"/>
                  </a:xfrm>
                  <a:prstGeom prst="line">
                    <a:avLst/>
                  </a:prstGeom>
                  <a:noFill/>
                  <a:ln w="9525" cap="flat" cmpd="sng" algn="ctr">
                    <a:solidFill>
                      <a:sysClr val="windowText" lastClr="000000"/>
                    </a:solidFill>
                    <a:prstDash val="solid"/>
                  </a:ln>
                  <a:effectLst/>
                </p:spPr>
              </p:cxnSp>
              <p:cxnSp>
                <p:nvCxnSpPr>
                  <p:cNvPr id="168" name="直接连接符 149"/>
                  <p:cNvCxnSpPr/>
                  <p:nvPr/>
                </p:nvCxnSpPr>
                <p:spPr>
                  <a:xfrm rot="5400000">
                    <a:off x="6822674" y="4106530"/>
                    <a:ext cx="929453" cy="1876"/>
                  </a:xfrm>
                  <a:prstGeom prst="line">
                    <a:avLst/>
                  </a:prstGeom>
                  <a:noFill/>
                  <a:ln w="9525" cap="flat" cmpd="sng" algn="ctr">
                    <a:solidFill>
                      <a:sysClr val="windowText" lastClr="000000"/>
                    </a:solidFill>
                    <a:prstDash val="solid"/>
                  </a:ln>
                  <a:effectLst/>
                </p:spPr>
              </p:cxnSp>
              <p:cxnSp>
                <p:nvCxnSpPr>
                  <p:cNvPr id="169" name="直接连接符 150"/>
                  <p:cNvCxnSpPr/>
                  <p:nvPr/>
                </p:nvCxnSpPr>
                <p:spPr>
                  <a:xfrm>
                    <a:off x="7286462" y="4572195"/>
                    <a:ext cx="358344" cy="0"/>
                  </a:xfrm>
                  <a:prstGeom prst="line">
                    <a:avLst/>
                  </a:prstGeom>
                  <a:noFill/>
                  <a:ln w="9525" cap="flat" cmpd="sng" algn="ctr">
                    <a:solidFill>
                      <a:sysClr val="windowText" lastClr="000000"/>
                    </a:solidFill>
                    <a:prstDash val="solid"/>
                  </a:ln>
                  <a:effectLst/>
                </p:spPr>
              </p:cxnSp>
              <p:cxnSp>
                <p:nvCxnSpPr>
                  <p:cNvPr id="170" name="直接连接符 151"/>
                  <p:cNvCxnSpPr/>
                  <p:nvPr/>
                </p:nvCxnSpPr>
                <p:spPr>
                  <a:xfrm>
                    <a:off x="7644806" y="4928485"/>
                    <a:ext cx="641643" cy="1550"/>
                  </a:xfrm>
                  <a:prstGeom prst="line">
                    <a:avLst/>
                  </a:prstGeom>
                  <a:noFill/>
                  <a:ln w="9525" cap="flat" cmpd="sng" algn="ctr">
                    <a:solidFill>
                      <a:sysClr val="windowText" lastClr="000000"/>
                    </a:solidFill>
                    <a:prstDash val="solid"/>
                  </a:ln>
                  <a:effectLst/>
                </p:spPr>
              </p:cxnSp>
              <p:cxnSp>
                <p:nvCxnSpPr>
                  <p:cNvPr id="171" name="直接连接符 152"/>
                  <p:cNvCxnSpPr/>
                  <p:nvPr/>
                </p:nvCxnSpPr>
                <p:spPr>
                  <a:xfrm rot="5400000">
                    <a:off x="7464784" y="4748464"/>
                    <a:ext cx="356290" cy="3752"/>
                  </a:xfrm>
                  <a:prstGeom prst="line">
                    <a:avLst/>
                  </a:prstGeom>
                  <a:noFill/>
                  <a:ln w="9525" cap="flat" cmpd="sng" algn="ctr">
                    <a:solidFill>
                      <a:sysClr val="windowText" lastClr="000000"/>
                    </a:solidFill>
                    <a:prstDash val="solid"/>
                  </a:ln>
                  <a:effectLst/>
                </p:spPr>
              </p:cxnSp>
              <p:cxnSp>
                <p:nvCxnSpPr>
                  <p:cNvPr id="172" name="直接连接符 153"/>
                  <p:cNvCxnSpPr/>
                  <p:nvPr/>
                </p:nvCxnSpPr>
                <p:spPr>
                  <a:xfrm>
                    <a:off x="6429061" y="3357710"/>
                    <a:ext cx="142587" cy="1550"/>
                  </a:xfrm>
                  <a:prstGeom prst="line">
                    <a:avLst/>
                  </a:prstGeom>
                  <a:noFill/>
                  <a:ln w="9525" cap="flat" cmpd="sng" algn="ctr">
                    <a:solidFill>
                      <a:sysClr val="windowText" lastClr="000000"/>
                    </a:solidFill>
                    <a:prstDash val="solid"/>
                  </a:ln>
                  <a:effectLst/>
                </p:spPr>
              </p:cxnSp>
              <p:cxnSp>
                <p:nvCxnSpPr>
                  <p:cNvPr id="173" name="直接连接符 154"/>
                  <p:cNvCxnSpPr/>
                  <p:nvPr/>
                </p:nvCxnSpPr>
                <p:spPr>
                  <a:xfrm rot="5400000">
                    <a:off x="6320625" y="3250823"/>
                    <a:ext cx="216872" cy="0"/>
                  </a:xfrm>
                  <a:prstGeom prst="line">
                    <a:avLst/>
                  </a:prstGeom>
                  <a:noFill/>
                  <a:ln w="9525" cap="flat" cmpd="sng" algn="ctr">
                    <a:solidFill>
                      <a:sysClr val="windowText" lastClr="000000"/>
                    </a:solidFill>
                    <a:prstDash val="solid"/>
                  </a:ln>
                  <a:effectLst/>
                </p:spPr>
              </p:cxnSp>
            </p:grpSp>
            <p:cxnSp>
              <p:nvCxnSpPr>
                <p:cNvPr id="104" name="直接连接符 85"/>
                <p:cNvCxnSpPr/>
                <p:nvPr/>
              </p:nvCxnSpPr>
              <p:spPr>
                <a:xfrm>
                  <a:off x="1241113" y="5429849"/>
                  <a:ext cx="6714738" cy="0"/>
                </a:xfrm>
                <a:prstGeom prst="line">
                  <a:avLst/>
                </a:prstGeom>
                <a:noFill/>
                <a:ln w="38100" cap="flat" cmpd="sng" algn="ctr">
                  <a:solidFill>
                    <a:sysClr val="windowText" lastClr="000000"/>
                  </a:solidFill>
                  <a:prstDash val="solid"/>
                </a:ln>
                <a:effectLst/>
              </p:spPr>
            </p:cxnSp>
            <p:cxnSp>
              <p:nvCxnSpPr>
                <p:cNvPr id="105" name="直接连接符 86"/>
                <p:cNvCxnSpPr/>
                <p:nvPr/>
              </p:nvCxnSpPr>
              <p:spPr>
                <a:xfrm rot="5400000">
                  <a:off x="-43691" y="4143168"/>
                  <a:ext cx="2571486" cy="1876"/>
                </a:xfrm>
                <a:prstGeom prst="line">
                  <a:avLst/>
                </a:prstGeom>
                <a:noFill/>
                <a:ln w="38100" cap="flat" cmpd="sng" algn="ctr">
                  <a:solidFill>
                    <a:sysClr val="windowText" lastClr="000000"/>
                  </a:solidFill>
                  <a:prstDash val="solid"/>
                </a:ln>
                <a:effectLst/>
              </p:spPr>
            </p:cxnSp>
            <p:sp>
              <p:nvSpPr>
                <p:cNvPr id="106" name="TextBox 12"/>
                <p:cNvSpPr txBox="1">
                  <a:spLocks noChangeArrowheads="1"/>
                </p:cNvSpPr>
                <p:nvPr/>
              </p:nvSpPr>
              <p:spPr bwMode="auto">
                <a:xfrm>
                  <a:off x="7384821" y="5429265"/>
                  <a:ext cx="995800" cy="416256"/>
                </a:xfrm>
                <a:prstGeom prst="rect">
                  <a:avLst/>
                </a:prstGeom>
                <a:noFill/>
                <a:ln w="9525">
                  <a:noFill/>
                  <a:miter lim="800000"/>
                  <a:headEnd/>
                  <a:tailEnd/>
                </a:ln>
              </p:spPr>
              <p:txBody>
                <a:bodyPr wrap="none">
                  <a:spAutoFit/>
                </a:bodyPr>
                <a:lstStyle/>
                <a:p>
                  <a:pPr defTabSz="602732">
                    <a:defRPr/>
                  </a:pPr>
                  <a:r>
                    <a:rPr lang="zh-CN" altLang="en-US" sz="800" b="1" kern="0" dirty="0">
                      <a:solidFill>
                        <a:sysClr val="windowText" lastClr="000000"/>
                      </a:solidFill>
                    </a:rPr>
                    <a:t>时间</a:t>
                  </a:r>
                </a:p>
              </p:txBody>
            </p:sp>
            <p:cxnSp>
              <p:nvCxnSpPr>
                <p:cNvPr id="107" name="直接连接符 88"/>
                <p:cNvCxnSpPr/>
                <p:nvPr/>
              </p:nvCxnSpPr>
              <p:spPr>
                <a:xfrm>
                  <a:off x="1317102" y="2110387"/>
                  <a:ext cx="429638" cy="1550"/>
                </a:xfrm>
                <a:prstGeom prst="line">
                  <a:avLst/>
                </a:prstGeom>
                <a:ln/>
              </p:spPr>
              <p:style>
                <a:lnRef idx="1">
                  <a:schemeClr val="accent2"/>
                </a:lnRef>
                <a:fillRef idx="0">
                  <a:schemeClr val="accent2"/>
                </a:fillRef>
                <a:effectRef idx="0">
                  <a:schemeClr val="accent2"/>
                </a:effectRef>
                <a:fontRef idx="minor">
                  <a:schemeClr val="tx1"/>
                </a:fontRef>
              </p:style>
            </p:cxnSp>
            <p:sp>
              <p:nvSpPr>
                <p:cNvPr id="108" name="TextBox 18"/>
                <p:cNvSpPr txBox="1">
                  <a:spLocks noChangeArrowheads="1"/>
                </p:cNvSpPr>
                <p:nvPr/>
              </p:nvSpPr>
              <p:spPr bwMode="auto">
                <a:xfrm>
                  <a:off x="1756506" y="1928800"/>
                  <a:ext cx="2535360" cy="445987"/>
                </a:xfrm>
                <a:prstGeom prst="rect">
                  <a:avLst/>
                </a:prstGeom>
                <a:noFill/>
                <a:ln w="9525">
                  <a:noFill/>
                  <a:miter lim="800000"/>
                  <a:headEnd/>
                  <a:tailEnd/>
                </a:ln>
              </p:spPr>
              <p:txBody>
                <a:bodyPr wrap="none">
                  <a:spAutoFit/>
                </a:bodyPr>
                <a:lstStyle/>
                <a:p>
                  <a:pPr defTabSz="602732">
                    <a:defRPr/>
                  </a:pPr>
                  <a:r>
                    <a:rPr lang="zh-CN" altLang="en-US" sz="900" kern="0" dirty="0">
                      <a:solidFill>
                        <a:srgbClr val="FF0000"/>
                      </a:solidFill>
                    </a:rPr>
                    <a:t>固定基线（红）</a:t>
                  </a:r>
                </a:p>
              </p:txBody>
            </p:sp>
            <p:sp>
              <p:nvSpPr>
                <p:cNvPr id="110" name="TextBox 87"/>
                <p:cNvSpPr txBox="1">
                  <a:spLocks noChangeArrowheads="1"/>
                </p:cNvSpPr>
                <p:nvPr/>
              </p:nvSpPr>
              <p:spPr bwMode="auto">
                <a:xfrm>
                  <a:off x="1756506" y="1571612"/>
                  <a:ext cx="2240551" cy="445987"/>
                </a:xfrm>
                <a:prstGeom prst="rect">
                  <a:avLst/>
                </a:prstGeom>
                <a:noFill/>
                <a:ln w="9525">
                  <a:noFill/>
                  <a:miter lim="800000"/>
                  <a:headEnd/>
                  <a:tailEnd/>
                </a:ln>
              </p:spPr>
              <p:txBody>
                <a:bodyPr wrap="none">
                  <a:spAutoFit/>
                </a:bodyPr>
                <a:lstStyle/>
                <a:p>
                  <a:pPr defTabSz="602732">
                    <a:defRPr/>
                  </a:pPr>
                  <a:r>
                    <a:rPr lang="zh-CN" altLang="en-US" sz="900" kern="0" dirty="0">
                      <a:solidFill>
                        <a:sysClr val="windowText" lastClr="000000"/>
                      </a:solidFill>
                    </a:rPr>
                    <a:t>流量值（黑）</a:t>
                  </a:r>
                </a:p>
              </p:txBody>
            </p:sp>
            <p:grpSp>
              <p:nvGrpSpPr>
                <p:cNvPr id="111" name="组合 149"/>
                <p:cNvGrpSpPr>
                  <a:grpSpLocks/>
                </p:cNvGrpSpPr>
                <p:nvPr/>
              </p:nvGrpSpPr>
              <p:grpSpPr bwMode="auto">
                <a:xfrm>
                  <a:off x="1312407" y="2821186"/>
                  <a:ext cx="6363899" cy="1609502"/>
                  <a:chOff x="1714298" y="3035500"/>
                  <a:chExt cx="6363899" cy="1609502"/>
                </a:xfrm>
              </p:grpSpPr>
              <p:cxnSp>
                <p:nvCxnSpPr>
                  <p:cNvPr id="118" name="直接连接符 99"/>
                  <p:cNvCxnSpPr/>
                  <p:nvPr/>
                </p:nvCxnSpPr>
                <p:spPr>
                  <a:xfrm rot="5400000">
                    <a:off x="4180225" y="3966502"/>
                    <a:ext cx="1357001" cy="0"/>
                  </a:xfrm>
                  <a:prstGeom prst="line">
                    <a:avLst/>
                  </a:prstGeom>
                  <a:noFill/>
                  <a:ln w="28575" cap="flat" cmpd="sng" algn="ctr">
                    <a:solidFill>
                      <a:srgbClr val="0070C0"/>
                    </a:solidFill>
                    <a:prstDash val="dash"/>
                  </a:ln>
                  <a:effectLst/>
                </p:spPr>
              </p:cxnSp>
              <p:cxnSp>
                <p:nvCxnSpPr>
                  <p:cNvPr id="119" name="直接连接符 100"/>
                  <p:cNvCxnSpPr/>
                  <p:nvPr/>
                </p:nvCxnSpPr>
                <p:spPr>
                  <a:xfrm>
                    <a:off x="4858725" y="4643452"/>
                    <a:ext cx="570349" cy="1550"/>
                  </a:xfrm>
                  <a:prstGeom prst="line">
                    <a:avLst/>
                  </a:prstGeom>
                  <a:noFill/>
                  <a:ln w="28575" cap="flat" cmpd="sng" algn="ctr">
                    <a:solidFill>
                      <a:srgbClr val="0070C0"/>
                    </a:solidFill>
                    <a:prstDash val="dash"/>
                  </a:ln>
                  <a:effectLst/>
                </p:spPr>
              </p:cxnSp>
              <p:cxnSp>
                <p:nvCxnSpPr>
                  <p:cNvPr id="120" name="直接连接符 101"/>
                  <p:cNvCxnSpPr/>
                  <p:nvPr/>
                </p:nvCxnSpPr>
                <p:spPr>
                  <a:xfrm rot="5400000">
                    <a:off x="5180609" y="4393112"/>
                    <a:ext cx="498806" cy="1876"/>
                  </a:xfrm>
                  <a:prstGeom prst="line">
                    <a:avLst/>
                  </a:prstGeom>
                  <a:noFill/>
                  <a:ln w="28575" cap="flat" cmpd="sng" algn="ctr">
                    <a:solidFill>
                      <a:srgbClr val="0070C0"/>
                    </a:solidFill>
                    <a:prstDash val="dash"/>
                  </a:ln>
                  <a:effectLst/>
                </p:spPr>
              </p:cxnSp>
              <p:cxnSp>
                <p:nvCxnSpPr>
                  <p:cNvPr id="121" name="直接连接符 102"/>
                  <p:cNvCxnSpPr/>
                  <p:nvPr/>
                </p:nvCxnSpPr>
                <p:spPr>
                  <a:xfrm>
                    <a:off x="5429074" y="4143098"/>
                    <a:ext cx="429638" cy="1549"/>
                  </a:xfrm>
                  <a:prstGeom prst="line">
                    <a:avLst/>
                  </a:prstGeom>
                  <a:noFill/>
                  <a:ln w="28575" cap="flat" cmpd="sng" algn="ctr">
                    <a:solidFill>
                      <a:srgbClr val="0070C0"/>
                    </a:solidFill>
                    <a:prstDash val="dash"/>
                  </a:ln>
                  <a:effectLst/>
                </p:spPr>
              </p:cxnSp>
              <p:cxnSp>
                <p:nvCxnSpPr>
                  <p:cNvPr id="122" name="直接连接符 103"/>
                  <p:cNvCxnSpPr/>
                  <p:nvPr/>
                </p:nvCxnSpPr>
                <p:spPr>
                  <a:xfrm rot="5400000" flipH="1" flipV="1">
                    <a:off x="5788428" y="3999643"/>
                    <a:ext cx="285032" cy="1877"/>
                  </a:xfrm>
                  <a:prstGeom prst="line">
                    <a:avLst/>
                  </a:prstGeom>
                  <a:noFill/>
                  <a:ln w="28575" cap="flat" cmpd="sng" algn="ctr">
                    <a:solidFill>
                      <a:srgbClr val="0070C0"/>
                    </a:solidFill>
                    <a:prstDash val="dash"/>
                  </a:ln>
                  <a:effectLst/>
                </p:spPr>
              </p:cxnSp>
              <p:cxnSp>
                <p:nvCxnSpPr>
                  <p:cNvPr id="123" name="直接连接符 104"/>
                  <p:cNvCxnSpPr/>
                  <p:nvPr/>
                </p:nvCxnSpPr>
                <p:spPr>
                  <a:xfrm>
                    <a:off x="5930006" y="3858066"/>
                    <a:ext cx="433391" cy="1549"/>
                  </a:xfrm>
                  <a:prstGeom prst="line">
                    <a:avLst/>
                  </a:prstGeom>
                  <a:noFill/>
                  <a:ln w="28575" cap="flat" cmpd="sng" algn="ctr">
                    <a:solidFill>
                      <a:srgbClr val="0070C0"/>
                    </a:solidFill>
                    <a:prstDash val="dash"/>
                  </a:ln>
                  <a:effectLst/>
                </p:spPr>
              </p:cxnSp>
              <p:cxnSp>
                <p:nvCxnSpPr>
                  <p:cNvPr id="124" name="直接连接符 105"/>
                  <p:cNvCxnSpPr/>
                  <p:nvPr/>
                </p:nvCxnSpPr>
                <p:spPr>
                  <a:xfrm>
                    <a:off x="6862453" y="3929324"/>
                    <a:ext cx="574102" cy="1549"/>
                  </a:xfrm>
                  <a:prstGeom prst="line">
                    <a:avLst/>
                  </a:prstGeom>
                  <a:noFill/>
                  <a:ln w="28575" cap="flat" cmpd="sng" algn="ctr">
                    <a:solidFill>
                      <a:srgbClr val="0070C0"/>
                    </a:solidFill>
                    <a:prstDash val="dash"/>
                  </a:ln>
                  <a:effectLst/>
                </p:spPr>
              </p:cxnSp>
              <p:cxnSp>
                <p:nvCxnSpPr>
                  <p:cNvPr id="125" name="直接连接符 106"/>
                  <p:cNvCxnSpPr/>
                  <p:nvPr/>
                </p:nvCxnSpPr>
                <p:spPr>
                  <a:xfrm rot="5400000" flipH="1" flipV="1">
                    <a:off x="5964308" y="3432711"/>
                    <a:ext cx="822566" cy="28143"/>
                  </a:xfrm>
                  <a:prstGeom prst="line">
                    <a:avLst/>
                  </a:prstGeom>
                  <a:noFill/>
                  <a:ln w="28575" cap="flat" cmpd="sng" algn="ctr">
                    <a:solidFill>
                      <a:srgbClr val="0070C0"/>
                    </a:solidFill>
                    <a:prstDash val="dash"/>
                  </a:ln>
                  <a:effectLst/>
                </p:spPr>
              </p:cxnSp>
              <p:cxnSp>
                <p:nvCxnSpPr>
                  <p:cNvPr id="126" name="直接连接符 107"/>
                  <p:cNvCxnSpPr/>
                  <p:nvPr/>
                </p:nvCxnSpPr>
                <p:spPr>
                  <a:xfrm rot="5400000">
                    <a:off x="6435231" y="3510743"/>
                    <a:ext cx="858194" cy="3752"/>
                  </a:xfrm>
                  <a:prstGeom prst="line">
                    <a:avLst/>
                  </a:prstGeom>
                  <a:noFill/>
                  <a:ln w="28575" cap="flat" cmpd="sng" algn="ctr">
                    <a:solidFill>
                      <a:srgbClr val="0070C0"/>
                    </a:solidFill>
                    <a:prstDash val="dash"/>
                  </a:ln>
                  <a:effectLst/>
                </p:spPr>
              </p:cxnSp>
              <p:cxnSp>
                <p:nvCxnSpPr>
                  <p:cNvPr id="127" name="直接连接符 108"/>
                  <p:cNvCxnSpPr/>
                  <p:nvPr/>
                </p:nvCxnSpPr>
                <p:spPr>
                  <a:xfrm>
                    <a:off x="6389663" y="3035500"/>
                    <a:ext cx="499056" cy="1550"/>
                  </a:xfrm>
                  <a:prstGeom prst="line">
                    <a:avLst/>
                  </a:prstGeom>
                  <a:noFill/>
                  <a:ln w="28575" cap="flat" cmpd="sng" algn="ctr">
                    <a:solidFill>
                      <a:srgbClr val="0070C0"/>
                    </a:solidFill>
                    <a:prstDash val="dash"/>
                  </a:ln>
                  <a:effectLst/>
                </p:spPr>
              </p:cxnSp>
              <p:cxnSp>
                <p:nvCxnSpPr>
                  <p:cNvPr id="128" name="直接连接符 109"/>
                  <p:cNvCxnSpPr/>
                  <p:nvPr/>
                </p:nvCxnSpPr>
                <p:spPr>
                  <a:xfrm>
                    <a:off x="7436554" y="4500936"/>
                    <a:ext cx="641643" cy="0"/>
                  </a:xfrm>
                  <a:prstGeom prst="line">
                    <a:avLst/>
                  </a:prstGeom>
                  <a:noFill/>
                  <a:ln w="28575" cap="flat" cmpd="sng" algn="ctr">
                    <a:solidFill>
                      <a:srgbClr val="0070C0"/>
                    </a:solidFill>
                    <a:prstDash val="dash"/>
                  </a:ln>
                  <a:effectLst/>
                </p:spPr>
              </p:cxnSp>
              <p:cxnSp>
                <p:nvCxnSpPr>
                  <p:cNvPr id="129" name="直接连接符 110"/>
                  <p:cNvCxnSpPr/>
                  <p:nvPr/>
                </p:nvCxnSpPr>
                <p:spPr>
                  <a:xfrm rot="5400000">
                    <a:off x="7150747" y="4215130"/>
                    <a:ext cx="571613" cy="0"/>
                  </a:xfrm>
                  <a:prstGeom prst="line">
                    <a:avLst/>
                  </a:prstGeom>
                  <a:noFill/>
                  <a:ln w="28575" cap="flat" cmpd="sng" algn="ctr">
                    <a:solidFill>
                      <a:srgbClr val="0070C0"/>
                    </a:solidFill>
                    <a:prstDash val="dash"/>
                  </a:ln>
                  <a:effectLst/>
                </p:spPr>
              </p:cxnSp>
              <p:cxnSp>
                <p:nvCxnSpPr>
                  <p:cNvPr id="130" name="直接连接符 111"/>
                  <p:cNvCxnSpPr/>
                  <p:nvPr/>
                </p:nvCxnSpPr>
                <p:spPr>
                  <a:xfrm rot="5400000">
                    <a:off x="2643063" y="4071840"/>
                    <a:ext cx="285032" cy="0"/>
                  </a:xfrm>
                  <a:prstGeom prst="line">
                    <a:avLst/>
                  </a:prstGeom>
                  <a:noFill/>
                  <a:ln w="28575" cap="flat" cmpd="sng" algn="ctr">
                    <a:solidFill>
                      <a:srgbClr val="0070C0"/>
                    </a:solidFill>
                    <a:prstDash val="dash"/>
                  </a:ln>
                  <a:effectLst/>
                </p:spPr>
              </p:cxnSp>
              <p:cxnSp>
                <p:nvCxnSpPr>
                  <p:cNvPr id="131" name="直接连接符 112"/>
                  <p:cNvCxnSpPr/>
                  <p:nvPr/>
                </p:nvCxnSpPr>
                <p:spPr>
                  <a:xfrm>
                    <a:off x="2785579" y="4214356"/>
                    <a:ext cx="358345" cy="0"/>
                  </a:xfrm>
                  <a:prstGeom prst="line">
                    <a:avLst/>
                  </a:prstGeom>
                  <a:noFill/>
                  <a:ln w="28575" cap="flat" cmpd="sng" algn="ctr">
                    <a:solidFill>
                      <a:srgbClr val="0070C0"/>
                    </a:solidFill>
                    <a:prstDash val="dash"/>
                  </a:ln>
                  <a:effectLst/>
                </p:spPr>
              </p:cxnSp>
              <p:cxnSp>
                <p:nvCxnSpPr>
                  <p:cNvPr id="132" name="直接连接符 113"/>
                  <p:cNvCxnSpPr/>
                  <p:nvPr/>
                </p:nvCxnSpPr>
                <p:spPr>
                  <a:xfrm rot="5400000">
                    <a:off x="2748579" y="3820888"/>
                    <a:ext cx="786936" cy="0"/>
                  </a:xfrm>
                  <a:prstGeom prst="line">
                    <a:avLst/>
                  </a:prstGeom>
                  <a:noFill/>
                  <a:ln w="28575" cap="flat" cmpd="sng" algn="ctr">
                    <a:solidFill>
                      <a:srgbClr val="0070C0"/>
                    </a:solidFill>
                    <a:prstDash val="dash"/>
                  </a:ln>
                  <a:effectLst/>
                </p:spPr>
              </p:cxnSp>
              <p:cxnSp>
                <p:nvCxnSpPr>
                  <p:cNvPr id="133" name="直接连接符 114"/>
                  <p:cNvCxnSpPr/>
                  <p:nvPr/>
                </p:nvCxnSpPr>
                <p:spPr>
                  <a:xfrm rot="10800000">
                    <a:off x="3641103" y="3356161"/>
                    <a:ext cx="287051" cy="1549"/>
                  </a:xfrm>
                  <a:prstGeom prst="line">
                    <a:avLst/>
                  </a:prstGeom>
                  <a:noFill/>
                  <a:ln w="28575" cap="flat" cmpd="sng" algn="ctr">
                    <a:solidFill>
                      <a:srgbClr val="0070C0"/>
                    </a:solidFill>
                    <a:prstDash val="dash"/>
                  </a:ln>
                  <a:effectLst/>
                </p:spPr>
              </p:cxnSp>
              <p:cxnSp>
                <p:nvCxnSpPr>
                  <p:cNvPr id="134" name="直接连接符 115"/>
                  <p:cNvCxnSpPr/>
                  <p:nvPr/>
                </p:nvCxnSpPr>
                <p:spPr>
                  <a:xfrm rot="5400000">
                    <a:off x="3857060" y="3427256"/>
                    <a:ext cx="144065" cy="1876"/>
                  </a:xfrm>
                  <a:prstGeom prst="line">
                    <a:avLst/>
                  </a:prstGeom>
                  <a:noFill/>
                  <a:ln w="28575" cap="flat" cmpd="sng" algn="ctr">
                    <a:solidFill>
                      <a:srgbClr val="0070C0"/>
                    </a:solidFill>
                    <a:prstDash val="dash"/>
                  </a:ln>
                  <a:effectLst/>
                </p:spPr>
              </p:cxnSp>
              <p:cxnSp>
                <p:nvCxnSpPr>
                  <p:cNvPr id="135" name="直接连接符 116"/>
                  <p:cNvCxnSpPr/>
                  <p:nvPr/>
                </p:nvCxnSpPr>
                <p:spPr>
                  <a:xfrm>
                    <a:off x="3930030" y="3500226"/>
                    <a:ext cx="213881" cy="0"/>
                  </a:xfrm>
                  <a:prstGeom prst="line">
                    <a:avLst/>
                  </a:prstGeom>
                  <a:noFill/>
                  <a:ln w="28575" cap="flat" cmpd="sng" algn="ctr">
                    <a:solidFill>
                      <a:srgbClr val="0070C0"/>
                    </a:solidFill>
                    <a:prstDash val="dash"/>
                  </a:ln>
                  <a:effectLst/>
                </p:spPr>
              </p:cxnSp>
              <p:cxnSp>
                <p:nvCxnSpPr>
                  <p:cNvPr id="136" name="直接连接符 117"/>
                  <p:cNvCxnSpPr/>
                  <p:nvPr/>
                </p:nvCxnSpPr>
                <p:spPr>
                  <a:xfrm rot="5400000">
                    <a:off x="4107544" y="3392565"/>
                    <a:ext cx="215323" cy="0"/>
                  </a:xfrm>
                  <a:prstGeom prst="line">
                    <a:avLst/>
                  </a:prstGeom>
                  <a:noFill/>
                  <a:ln w="28575" cap="flat" cmpd="sng" algn="ctr">
                    <a:solidFill>
                      <a:srgbClr val="0070C0"/>
                    </a:solidFill>
                    <a:prstDash val="dash"/>
                  </a:ln>
                  <a:effectLst/>
                </p:spPr>
              </p:cxnSp>
              <p:cxnSp>
                <p:nvCxnSpPr>
                  <p:cNvPr id="137" name="直接连接符 118"/>
                  <p:cNvCxnSpPr/>
                  <p:nvPr/>
                </p:nvCxnSpPr>
                <p:spPr>
                  <a:xfrm>
                    <a:off x="4215205" y="3284903"/>
                    <a:ext cx="643520" cy="3098"/>
                  </a:xfrm>
                  <a:prstGeom prst="line">
                    <a:avLst/>
                  </a:prstGeom>
                  <a:noFill/>
                  <a:ln w="28575" cap="flat" cmpd="sng" algn="ctr">
                    <a:solidFill>
                      <a:srgbClr val="0070C0"/>
                    </a:solidFill>
                    <a:prstDash val="dash"/>
                  </a:ln>
                  <a:effectLst/>
                </p:spPr>
              </p:cxnSp>
              <p:cxnSp>
                <p:nvCxnSpPr>
                  <p:cNvPr id="138" name="直接连接符 119"/>
                  <p:cNvCxnSpPr/>
                  <p:nvPr/>
                </p:nvCxnSpPr>
                <p:spPr>
                  <a:xfrm>
                    <a:off x="1714298" y="3926225"/>
                    <a:ext cx="1071281" cy="3098"/>
                  </a:xfrm>
                  <a:prstGeom prst="line">
                    <a:avLst/>
                  </a:prstGeom>
                  <a:noFill/>
                  <a:ln w="28575" cap="flat" cmpd="sng" algn="ctr">
                    <a:solidFill>
                      <a:srgbClr val="0070C0"/>
                    </a:solidFill>
                    <a:prstDash val="dash"/>
                  </a:ln>
                  <a:effectLst/>
                </p:spPr>
              </p:cxnSp>
              <p:cxnSp>
                <p:nvCxnSpPr>
                  <p:cNvPr id="139" name="直接连接符 120"/>
                  <p:cNvCxnSpPr/>
                  <p:nvPr/>
                </p:nvCxnSpPr>
                <p:spPr>
                  <a:xfrm rot="5400000">
                    <a:off x="1571171" y="4069353"/>
                    <a:ext cx="288130" cy="1876"/>
                  </a:xfrm>
                  <a:prstGeom prst="line">
                    <a:avLst/>
                  </a:prstGeom>
                  <a:noFill/>
                  <a:ln w="28575" cap="flat" cmpd="sng" algn="ctr">
                    <a:solidFill>
                      <a:srgbClr val="0070C0"/>
                    </a:solidFill>
                    <a:prstDash val="dash"/>
                  </a:ln>
                  <a:effectLst/>
                </p:spPr>
              </p:cxnSp>
              <p:cxnSp>
                <p:nvCxnSpPr>
                  <p:cNvPr id="140" name="直接连接符 121"/>
                  <p:cNvCxnSpPr/>
                  <p:nvPr/>
                </p:nvCxnSpPr>
                <p:spPr>
                  <a:xfrm rot="10800000">
                    <a:off x="3355928" y="3500226"/>
                    <a:ext cx="144464" cy="0"/>
                  </a:xfrm>
                  <a:prstGeom prst="line">
                    <a:avLst/>
                  </a:prstGeom>
                  <a:noFill/>
                  <a:ln w="28575" cap="flat" cmpd="sng" algn="ctr">
                    <a:solidFill>
                      <a:srgbClr val="0070C0"/>
                    </a:solidFill>
                    <a:prstDash val="dash"/>
                  </a:ln>
                  <a:effectLst/>
                </p:spPr>
              </p:cxnSp>
              <p:cxnSp>
                <p:nvCxnSpPr>
                  <p:cNvPr id="141" name="直接连接符 122"/>
                  <p:cNvCxnSpPr/>
                  <p:nvPr/>
                </p:nvCxnSpPr>
                <p:spPr>
                  <a:xfrm rot="10800000">
                    <a:off x="3142047" y="3427419"/>
                    <a:ext cx="213881" cy="1549"/>
                  </a:xfrm>
                  <a:prstGeom prst="line">
                    <a:avLst/>
                  </a:prstGeom>
                  <a:noFill/>
                  <a:ln w="28575" cap="flat" cmpd="sng" algn="ctr">
                    <a:solidFill>
                      <a:srgbClr val="0070C0"/>
                    </a:solidFill>
                    <a:prstDash val="dash"/>
                  </a:ln>
                  <a:effectLst/>
                </p:spPr>
              </p:cxnSp>
              <p:cxnSp>
                <p:nvCxnSpPr>
                  <p:cNvPr id="142" name="直接连接符 123"/>
                  <p:cNvCxnSpPr/>
                  <p:nvPr/>
                </p:nvCxnSpPr>
                <p:spPr>
                  <a:xfrm rot="5400000">
                    <a:off x="3498715" y="3427256"/>
                    <a:ext cx="144065" cy="1877"/>
                  </a:xfrm>
                  <a:prstGeom prst="line">
                    <a:avLst/>
                  </a:prstGeom>
                  <a:noFill/>
                  <a:ln w="28575" cap="flat" cmpd="sng" algn="ctr">
                    <a:solidFill>
                      <a:srgbClr val="0070C0"/>
                    </a:solidFill>
                    <a:prstDash val="dash"/>
                  </a:ln>
                  <a:effectLst/>
                </p:spPr>
              </p:cxnSp>
            </p:grpSp>
            <p:cxnSp>
              <p:nvCxnSpPr>
                <p:cNvPr id="115" name="直接连接符 96"/>
                <p:cNvCxnSpPr/>
                <p:nvPr/>
              </p:nvCxnSpPr>
              <p:spPr>
                <a:xfrm>
                  <a:off x="1317103" y="2470998"/>
                  <a:ext cx="429638" cy="0"/>
                </a:xfrm>
                <a:prstGeom prst="line">
                  <a:avLst/>
                </a:prstGeom>
                <a:ln/>
              </p:spPr>
              <p:style>
                <a:lnRef idx="1">
                  <a:schemeClr val="accent1"/>
                </a:lnRef>
                <a:fillRef idx="0">
                  <a:schemeClr val="accent1"/>
                </a:fillRef>
                <a:effectRef idx="0">
                  <a:schemeClr val="accent1"/>
                </a:effectRef>
                <a:fontRef idx="minor">
                  <a:schemeClr val="tx1"/>
                </a:fontRef>
              </p:style>
            </p:cxnSp>
            <p:sp>
              <p:nvSpPr>
                <p:cNvPr id="116" name="TextBox 156"/>
                <p:cNvSpPr txBox="1">
                  <a:spLocks noChangeArrowheads="1"/>
                </p:cNvSpPr>
                <p:nvPr/>
              </p:nvSpPr>
              <p:spPr bwMode="auto">
                <a:xfrm>
                  <a:off x="1756506" y="2251063"/>
                  <a:ext cx="2584495" cy="490587"/>
                </a:xfrm>
                <a:prstGeom prst="rect">
                  <a:avLst/>
                </a:prstGeom>
                <a:noFill/>
                <a:ln w="9525">
                  <a:noFill/>
                  <a:miter lim="800000"/>
                  <a:headEnd/>
                  <a:tailEnd/>
                </a:ln>
              </p:spPr>
              <p:txBody>
                <a:bodyPr wrap="none">
                  <a:spAutoFit/>
                </a:bodyPr>
                <a:lstStyle/>
                <a:p>
                  <a:pPr defTabSz="602732">
                    <a:defRPr/>
                  </a:pPr>
                  <a:r>
                    <a:rPr lang="zh-CN" altLang="en-US" sz="900" kern="0" dirty="0">
                      <a:solidFill>
                        <a:srgbClr val="0070C0"/>
                      </a:solidFill>
                    </a:rPr>
                    <a:t>动态基线（蓝</a:t>
                  </a:r>
                  <a:r>
                    <a:rPr lang="zh-CN" altLang="en-US" sz="1050" kern="0" dirty="0">
                      <a:solidFill>
                        <a:srgbClr val="0070C0"/>
                      </a:solidFill>
                    </a:rPr>
                    <a:t>）</a:t>
                  </a:r>
                </a:p>
              </p:txBody>
            </p:sp>
            <p:sp>
              <p:nvSpPr>
                <p:cNvPr id="117" name="TextBox 159"/>
                <p:cNvSpPr txBox="1">
                  <a:spLocks noChangeArrowheads="1"/>
                </p:cNvSpPr>
                <p:nvPr/>
              </p:nvSpPr>
              <p:spPr bwMode="auto">
                <a:xfrm>
                  <a:off x="373781" y="2820600"/>
                  <a:ext cx="995800" cy="416256"/>
                </a:xfrm>
                <a:prstGeom prst="rect">
                  <a:avLst/>
                </a:prstGeom>
                <a:noFill/>
                <a:ln w="9525">
                  <a:noFill/>
                  <a:miter lim="800000"/>
                  <a:headEnd/>
                  <a:tailEnd/>
                </a:ln>
              </p:spPr>
              <p:txBody>
                <a:bodyPr wrap="none">
                  <a:spAutoFit/>
                </a:bodyPr>
                <a:lstStyle/>
                <a:p>
                  <a:pPr defTabSz="602732">
                    <a:defRPr/>
                  </a:pPr>
                  <a:r>
                    <a:rPr lang="zh-CN" altLang="en-US" sz="800" b="1" kern="0" dirty="0">
                      <a:solidFill>
                        <a:sysClr val="windowText" lastClr="000000"/>
                      </a:solidFill>
                    </a:rPr>
                    <a:t>流量</a:t>
                  </a:r>
                </a:p>
              </p:txBody>
            </p:sp>
          </p:grpSp>
        </p:grpSp>
        <p:sp>
          <p:nvSpPr>
            <p:cNvPr id="95" name="圆角矩形 94"/>
            <p:cNvSpPr/>
            <p:nvPr/>
          </p:nvSpPr>
          <p:spPr>
            <a:xfrm>
              <a:off x="3889619" y="2563156"/>
              <a:ext cx="344024" cy="85993"/>
            </a:xfrm>
            <a:prstGeom prst="roundRect">
              <a:avLst/>
            </a:prstGeom>
            <a:noFill/>
            <a:ln w="19050" cmpd="sng">
              <a:solidFill>
                <a:schemeClr val="bg1">
                  <a:alpha val="40000"/>
                </a:schemeClr>
              </a:solidFill>
            </a:ln>
            <a:effectLst/>
            <a:sp3d/>
          </p:spPr>
          <p:style>
            <a:lnRef idx="2">
              <a:scrgbClr r="0" g="0" b="0"/>
            </a:lnRef>
            <a:fillRef idx="1">
              <a:scrgbClr r="0" g="0" b="0"/>
            </a:fillRef>
            <a:effectRef idx="0">
              <a:scrgbClr r="0" g="0" b="0"/>
            </a:effectRef>
            <a:fontRef idx="minor">
              <a:schemeClr val="lt1"/>
            </a:fontRef>
          </p:style>
          <p:txBody>
            <a:bodyPr lIns="0" tIns="12656" rIns="0" bIns="12656" rtlCol="0" anchor="ctr"/>
            <a:lstStyle/>
            <a:p>
              <a:pPr algn="ctr"/>
              <a:r>
                <a:rPr lang="en-US" altLang="zh-CN" sz="844" b="1" dirty="0">
                  <a:solidFill>
                    <a:schemeClr val="bg1"/>
                  </a:solidFill>
                  <a:latin typeface="微软雅黑" pitchFamily="34" charset="-122"/>
                  <a:ea typeface="微软雅黑" pitchFamily="34" charset="-122"/>
                </a:rPr>
                <a:t>NTA</a:t>
              </a:r>
              <a:endParaRPr lang="zh-CN" altLang="en-US" sz="844" b="1" dirty="0">
                <a:solidFill>
                  <a:schemeClr val="bg1"/>
                </a:solidFill>
                <a:latin typeface="微软雅黑" pitchFamily="34" charset="-122"/>
                <a:ea typeface="微软雅黑" pitchFamily="34" charset="-122"/>
              </a:endParaRPr>
            </a:p>
          </p:txBody>
        </p:sp>
        <p:graphicFrame>
          <p:nvGraphicFramePr>
            <p:cNvPr id="96" name="图示 106"/>
            <p:cNvGraphicFramePr/>
            <p:nvPr>
              <p:extLst>
                <p:ext uri="{D42A27DB-BD31-4B8C-83A1-F6EECF244321}">
                  <p14:modId xmlns:p14="http://schemas.microsoft.com/office/powerpoint/2010/main" val="3745532492"/>
                </p:ext>
              </p:extLst>
            </p:nvPr>
          </p:nvGraphicFramePr>
          <p:xfrm>
            <a:off x="1224753" y="3957332"/>
            <a:ext cx="2909426" cy="40777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7" name="矩形 96"/>
            <p:cNvSpPr/>
            <p:nvPr/>
          </p:nvSpPr>
          <p:spPr>
            <a:xfrm>
              <a:off x="4466389" y="3848412"/>
              <a:ext cx="3539697" cy="1465784"/>
            </a:xfrm>
            <a:prstGeom prst="rect">
              <a:avLst/>
            </a:prstGeom>
          </p:spPr>
          <p:txBody>
            <a:bodyPr wrap="square">
              <a:spAutoFit/>
            </a:bodyPr>
            <a:lstStyle/>
            <a:p>
              <a:pPr marL="742950" lvl="1" indent="-285750" eaLnBrk="1" hangingPunct="1">
                <a:lnSpc>
                  <a:spcPct val="120000"/>
                </a:lnSpc>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全网拒绝服务态势监测，</a:t>
              </a:r>
              <a:r>
                <a:rPr lang="zh-CN" altLang="en-US" sz="1600" dirty="0" smtClean="0">
                  <a:latin typeface="微软雅黑" panose="020B0503020204020204" pitchFamily="34" charset="-122"/>
                  <a:ea typeface="微软雅黑" panose="020B0503020204020204" pitchFamily="34" charset="-122"/>
                </a:rPr>
                <a:t>无需设定</a:t>
              </a:r>
              <a:r>
                <a:rPr lang="zh-CN" altLang="en-US" sz="1600" dirty="0">
                  <a:latin typeface="微软雅黑" panose="020B0503020204020204" pitchFamily="34" charset="-122"/>
                  <a:ea typeface="微软雅黑" panose="020B0503020204020204" pitchFamily="34" charset="-122"/>
                </a:rPr>
                <a:t>特定目标。</a:t>
              </a:r>
            </a:p>
            <a:p>
              <a:pPr marL="742950" lvl="1" indent="-285750" eaLnBrk="1" hangingPunct="1">
                <a:lnSpc>
                  <a:spcPct val="120000"/>
                </a:lnSpc>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成熟的异常流量监测技术。</a:t>
              </a:r>
            </a:p>
            <a:p>
              <a:pPr marL="742950" lvl="1" indent="-285750" eaLnBrk="1" hangingPunct="1">
                <a:lnSpc>
                  <a:spcPct val="120000"/>
                </a:lnSpc>
                <a:buFont typeface="Arial" panose="020B0604020202020204" pitchFamily="34" charset="0"/>
                <a:buChar char="•"/>
                <a:defRPr/>
              </a:pPr>
              <a:r>
                <a:rPr lang="zh-CN" altLang="en-US" sz="1600" dirty="0">
                  <a:latin typeface="微软雅黑" panose="020B0503020204020204" pitchFamily="34" charset="-122"/>
                  <a:ea typeface="微软雅黑" panose="020B0503020204020204" pitchFamily="34" charset="-122"/>
                </a:rPr>
                <a:t>流量自学习能力，建立动态基线，降低</a:t>
              </a:r>
              <a:r>
                <a:rPr lang="en-US" altLang="zh-CN" sz="1600" dirty="0">
                  <a:latin typeface="微软雅黑" panose="020B0503020204020204" pitchFamily="34" charset="-122"/>
                  <a:ea typeface="微软雅黑" panose="020B0503020204020204" pitchFamily="34" charset="-122"/>
                </a:rPr>
                <a:t>80%</a:t>
              </a:r>
              <a:r>
                <a:rPr lang="zh-CN" altLang="en-US" sz="1600" dirty="0">
                  <a:latin typeface="微软雅黑" panose="020B0503020204020204" pitchFamily="34" charset="-122"/>
                  <a:ea typeface="微软雅黑" panose="020B0503020204020204" pitchFamily="34" charset="-122"/>
                </a:rPr>
                <a:t>误报</a:t>
              </a:r>
              <a:r>
                <a:rPr lang="zh-CN" altLang="en-US" sz="1600" dirty="0" smtClean="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98" name="左弧形箭头 15"/>
            <p:cNvSpPr/>
            <p:nvPr/>
          </p:nvSpPr>
          <p:spPr>
            <a:xfrm>
              <a:off x="971601" y="2194385"/>
              <a:ext cx="405045" cy="1910817"/>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6">
                <a:solidFill>
                  <a:schemeClr val="tx1"/>
                </a:solidFill>
              </a:endParaRPr>
            </a:p>
          </p:txBody>
        </p:sp>
        <p:sp>
          <p:nvSpPr>
            <p:cNvPr id="99" name="右弧形箭头 16"/>
            <p:cNvSpPr/>
            <p:nvPr/>
          </p:nvSpPr>
          <p:spPr>
            <a:xfrm>
              <a:off x="3463541" y="2194384"/>
              <a:ext cx="465188" cy="1807158"/>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266">
                <a:solidFill>
                  <a:schemeClr val="tx1"/>
                </a:solidFill>
              </a:endParaRPr>
            </a:p>
          </p:txBody>
        </p:sp>
      </p:grpSp>
      <p:cxnSp>
        <p:nvCxnSpPr>
          <p:cNvPr id="174" name="直接连接符 88"/>
          <p:cNvCxnSpPr/>
          <p:nvPr/>
        </p:nvCxnSpPr>
        <p:spPr bwMode="auto">
          <a:xfrm>
            <a:off x="5436096" y="1203598"/>
            <a:ext cx="168201" cy="802"/>
          </a:xfrm>
          <a:prstGeom prst="line">
            <a:avLst/>
          </a:prstGeom>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539770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p:nvPr/>
        </p:nvSpPr>
        <p:spPr>
          <a:xfrm>
            <a:off x="410440" y="1888772"/>
            <a:ext cx="8170720" cy="561341"/>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normAutofit/>
          </a:bodyPr>
          <a:lstStyle>
            <a:lvl1pPr defTabSz="914377">
              <a:defRPr sz="2800">
                <a:solidFill>
                  <a:srgbClr val="595959"/>
                </a:solidFill>
                <a:latin typeface="Microsoft YaHei"/>
                <a:ea typeface="Microsoft YaHei"/>
                <a:cs typeface="Microsoft YaHei"/>
                <a:sym typeface="Microsoft YaHei"/>
              </a:defRPr>
            </a:lvl1pPr>
          </a:lstStyle>
          <a:p>
            <a:r>
              <a:rPr lang="zh-CN" altLang="en-US" dirty="0" smtClean="0"/>
              <a:t>系统漏洞、僵木蠕、网站安全态势</a:t>
            </a:r>
            <a:endParaRPr dirty="0"/>
          </a:p>
        </p:txBody>
      </p:sp>
      <p:sp>
        <p:nvSpPr>
          <p:cNvPr id="120" name="Shape 120"/>
          <p:cNvSpPr/>
          <p:nvPr/>
        </p:nvSpPr>
        <p:spPr>
          <a:xfrm>
            <a:off x="465682" y="2547223"/>
            <a:ext cx="8030602" cy="1"/>
          </a:xfrm>
          <a:prstGeom prst="line">
            <a:avLst/>
          </a:prstGeom>
          <a:ln w="28575">
            <a:solidFill>
              <a:srgbClr val="E5E5E5"/>
            </a:solidFill>
            <a:miter/>
          </a:ln>
        </p:spPr>
        <p:txBody>
          <a:bodyPr lIns="45719" rIns="45719"/>
          <a:lstStyle/>
          <a:p>
            <a:pPr defTabSz="1185337">
              <a:defRPr sz="2300"/>
            </a:pPr>
            <a:endParaRPr/>
          </a:p>
        </p:txBody>
      </p:sp>
      <p:sp>
        <p:nvSpPr>
          <p:cNvPr id="121" name="Shape 121"/>
          <p:cNvSpPr/>
          <p:nvPr/>
        </p:nvSpPr>
        <p:spPr>
          <a:xfrm>
            <a:off x="469916" y="2679514"/>
            <a:ext cx="8030602" cy="1"/>
          </a:xfrm>
          <a:prstGeom prst="line">
            <a:avLst/>
          </a:prstGeom>
          <a:ln w="28575">
            <a:solidFill>
              <a:srgbClr val="90BC3D"/>
            </a:solidFill>
            <a:miter/>
          </a:ln>
        </p:spPr>
        <p:txBody>
          <a:bodyPr lIns="45719" rIns="45719"/>
          <a:lstStyle/>
          <a:p>
            <a:pPr defTabSz="1185337">
              <a:defRPr sz="2300"/>
            </a:pPr>
            <a:endParaRPr/>
          </a:p>
        </p:txBody>
      </p:sp>
      <p:sp>
        <p:nvSpPr>
          <p:cNvPr id="3" name="幻灯片编号占位符 2"/>
          <p:cNvSpPr>
            <a:spLocks noGrp="1"/>
          </p:cNvSpPr>
          <p:nvPr>
            <p:ph type="sldNum" sz="quarter" idx="12"/>
          </p:nvPr>
        </p:nvSpPr>
        <p:spPr/>
        <p:txBody>
          <a:bodyPr/>
          <a:lstStyle/>
          <a:p>
            <a:fld id="{F1CE6EFB-A6C3-4E49-880A-544A18966166}" type="slidenum">
              <a:rPr lang="zh-CN" altLang="en-US" smtClean="0"/>
              <a:pPr/>
              <a:t>32</a:t>
            </a:fld>
            <a:endParaRPr lang="zh-CN" altLang="en-US"/>
          </a:p>
        </p:txBody>
      </p:sp>
    </p:spTree>
    <p:extLst>
      <p:ext uri="{BB962C8B-B14F-4D97-AF65-F5344CB8AC3E}">
        <p14:creationId xmlns:p14="http://schemas.microsoft.com/office/powerpoint/2010/main" val="883144735"/>
      </p:ext>
    </p:extLst>
  </p:cSld>
  <p:clrMapOvr>
    <a:masterClrMapping/>
  </p:clrMapOvr>
  <p:transition spd="slow"/>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全方位的漏洞态势呈现</a:t>
            </a:r>
            <a:endParaRPr kumimoji="1" lang="zh-CN" altLang="en-US" dirty="0"/>
          </a:p>
        </p:txBody>
      </p:sp>
      <p:sp>
        <p:nvSpPr>
          <p:cNvPr id="4" name="幻灯片编号占位符 3"/>
          <p:cNvSpPr>
            <a:spLocks noGrp="1"/>
          </p:cNvSpPr>
          <p:nvPr>
            <p:ph type="sldNum" sz="quarter" idx="12"/>
          </p:nvPr>
        </p:nvSpPr>
        <p:spPr/>
        <p:txBody>
          <a:bodyPr/>
          <a:lstStyle/>
          <a:p>
            <a:fld id="{F1CE6EFB-A6C3-4E49-880A-544A18966166}" type="slidenum">
              <a:rPr lang="zh-CN" altLang="en-US" smtClean="0"/>
              <a:pPr/>
              <a:t>33</a:t>
            </a:fld>
            <a:endParaRPr lang="zh-CN" altLang="en-US"/>
          </a:p>
        </p:txBody>
      </p:sp>
      <p:sp>
        <p:nvSpPr>
          <p:cNvPr id="5" name="AutoShape 2"/>
          <p:cNvSpPr>
            <a:spLocks noChangeArrowheads="1"/>
          </p:cNvSpPr>
          <p:nvPr/>
        </p:nvSpPr>
        <p:spPr bwMode="gray">
          <a:xfrm rot="17973186">
            <a:off x="4777581" y="1570410"/>
            <a:ext cx="792163" cy="288925"/>
          </a:xfrm>
          <a:prstGeom prst="rightArrow">
            <a:avLst>
              <a:gd name="adj1" fmla="val 35167"/>
              <a:gd name="adj2" fmla="val 111029"/>
            </a:avLst>
          </a:prstGeom>
          <a:gradFill rotWithShape="1">
            <a:gsLst>
              <a:gs pos="0">
                <a:schemeClr val="tx2">
                  <a:gamma/>
                  <a:shade val="89020"/>
                  <a:invGamma/>
                  <a:alpha val="0"/>
                </a:schemeClr>
              </a:gs>
              <a:gs pos="100000">
                <a:schemeClr val="tx2"/>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zh-CN" altLang="en-US"/>
          </a:p>
        </p:txBody>
      </p:sp>
      <p:sp>
        <p:nvSpPr>
          <p:cNvPr id="6" name="AutoShape 3"/>
          <p:cNvSpPr>
            <a:spLocks noChangeArrowheads="1"/>
          </p:cNvSpPr>
          <p:nvPr/>
        </p:nvSpPr>
        <p:spPr bwMode="gray">
          <a:xfrm rot="3465783">
            <a:off x="4777582" y="3734172"/>
            <a:ext cx="792162" cy="288925"/>
          </a:xfrm>
          <a:prstGeom prst="rightArrow">
            <a:avLst>
              <a:gd name="adj1" fmla="val 35167"/>
              <a:gd name="adj2" fmla="val 111028"/>
            </a:avLst>
          </a:prstGeom>
          <a:gradFill rotWithShape="1">
            <a:gsLst>
              <a:gs pos="0">
                <a:schemeClr val="tx2">
                  <a:gamma/>
                  <a:shade val="89020"/>
                  <a:invGamma/>
                  <a:alpha val="0"/>
                </a:schemeClr>
              </a:gs>
              <a:gs pos="100000">
                <a:schemeClr val="tx2"/>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zh-CN" altLang="en-US"/>
          </a:p>
        </p:txBody>
      </p:sp>
      <p:sp>
        <p:nvSpPr>
          <p:cNvPr id="7" name="AutoShape 4"/>
          <p:cNvSpPr>
            <a:spLocks noChangeArrowheads="1"/>
          </p:cNvSpPr>
          <p:nvPr/>
        </p:nvSpPr>
        <p:spPr bwMode="gray">
          <a:xfrm rot="14369022">
            <a:off x="3558381" y="1646610"/>
            <a:ext cx="792163" cy="288925"/>
          </a:xfrm>
          <a:prstGeom prst="rightArrow">
            <a:avLst>
              <a:gd name="adj1" fmla="val 35167"/>
              <a:gd name="adj2" fmla="val 111029"/>
            </a:avLst>
          </a:prstGeom>
          <a:gradFill rotWithShape="1">
            <a:gsLst>
              <a:gs pos="0">
                <a:schemeClr val="tx2">
                  <a:gamma/>
                  <a:shade val="89020"/>
                  <a:invGamma/>
                  <a:alpha val="0"/>
                </a:schemeClr>
              </a:gs>
              <a:gs pos="100000">
                <a:schemeClr val="tx2"/>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zh-CN" altLang="en-US"/>
          </a:p>
        </p:txBody>
      </p:sp>
      <p:sp>
        <p:nvSpPr>
          <p:cNvPr id="8" name="AutoShape 5"/>
          <p:cNvSpPr>
            <a:spLocks noChangeArrowheads="1"/>
          </p:cNvSpPr>
          <p:nvPr/>
        </p:nvSpPr>
        <p:spPr bwMode="gray">
          <a:xfrm rot="7535209">
            <a:off x="3520281" y="3700835"/>
            <a:ext cx="792163" cy="288925"/>
          </a:xfrm>
          <a:prstGeom prst="rightArrow">
            <a:avLst>
              <a:gd name="adj1" fmla="val 35167"/>
              <a:gd name="adj2" fmla="val 111029"/>
            </a:avLst>
          </a:prstGeom>
          <a:gradFill rotWithShape="1">
            <a:gsLst>
              <a:gs pos="0">
                <a:schemeClr val="tx2">
                  <a:gamma/>
                  <a:shade val="89020"/>
                  <a:invGamma/>
                  <a:alpha val="0"/>
                </a:schemeClr>
              </a:gs>
              <a:gs pos="100000">
                <a:schemeClr val="tx2"/>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zh-CN" altLang="en-US"/>
          </a:p>
        </p:txBody>
      </p:sp>
      <p:sp>
        <p:nvSpPr>
          <p:cNvPr id="9" name="AutoShape 6"/>
          <p:cNvSpPr>
            <a:spLocks noChangeArrowheads="1"/>
          </p:cNvSpPr>
          <p:nvPr/>
        </p:nvSpPr>
        <p:spPr bwMode="gray">
          <a:xfrm>
            <a:off x="5356225" y="2698329"/>
            <a:ext cx="792163" cy="288925"/>
          </a:xfrm>
          <a:prstGeom prst="rightArrow">
            <a:avLst>
              <a:gd name="adj1" fmla="val 35167"/>
              <a:gd name="adj2" fmla="val 111029"/>
            </a:avLst>
          </a:prstGeom>
          <a:gradFill rotWithShape="1">
            <a:gsLst>
              <a:gs pos="0">
                <a:schemeClr val="tx2">
                  <a:gamma/>
                  <a:shade val="89020"/>
                  <a:invGamma/>
                  <a:alpha val="0"/>
                </a:schemeClr>
              </a:gs>
              <a:gs pos="100000">
                <a:schemeClr val="tx2"/>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zh-CN" altLang="en-US"/>
          </a:p>
        </p:txBody>
      </p:sp>
      <p:sp>
        <p:nvSpPr>
          <p:cNvPr id="10" name="AutoShape 7"/>
          <p:cNvSpPr>
            <a:spLocks noChangeArrowheads="1"/>
          </p:cNvSpPr>
          <p:nvPr/>
        </p:nvSpPr>
        <p:spPr bwMode="gray">
          <a:xfrm rot="10800000">
            <a:off x="2946400" y="2691979"/>
            <a:ext cx="863600" cy="288925"/>
          </a:xfrm>
          <a:prstGeom prst="rightArrow">
            <a:avLst>
              <a:gd name="adj1" fmla="val 35167"/>
              <a:gd name="adj2" fmla="val 121041"/>
            </a:avLst>
          </a:prstGeom>
          <a:gradFill rotWithShape="1">
            <a:gsLst>
              <a:gs pos="0">
                <a:schemeClr val="tx2">
                  <a:gamma/>
                  <a:shade val="89020"/>
                  <a:invGamma/>
                  <a:alpha val="0"/>
                </a:schemeClr>
              </a:gs>
              <a:gs pos="100000">
                <a:schemeClr val="tx2"/>
              </a:gs>
            </a:gsLst>
            <a:lin ang="0" scaled="1"/>
          </a:gradFill>
          <a:ln>
            <a:noFill/>
          </a:ln>
          <a:effectLst/>
          <a:extLst>
            <a:ext uri="{91240B29-F687-4F45-9708-019B960494DF}">
              <a14:hiddenLine xmlns:a14="http://schemas.microsoft.com/office/drawing/2010/main" w="0">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anchor="ctr"/>
          <a:lstStyle/>
          <a:p>
            <a:endParaRPr lang="zh-CN" altLang="en-US"/>
          </a:p>
        </p:txBody>
      </p:sp>
      <p:sp>
        <p:nvSpPr>
          <p:cNvPr id="11" name="Oval 8"/>
          <p:cNvSpPr>
            <a:spLocks noChangeArrowheads="1"/>
          </p:cNvSpPr>
          <p:nvPr/>
        </p:nvSpPr>
        <p:spPr bwMode="black">
          <a:xfrm>
            <a:off x="2692400" y="929854"/>
            <a:ext cx="3743325" cy="3744912"/>
          </a:xfrm>
          <a:prstGeom prst="ellipse">
            <a:avLst/>
          </a:prstGeom>
          <a:noFill/>
          <a:ln w="38100">
            <a:solidFill>
              <a:schemeClr val="tx1"/>
            </a:solidFill>
            <a:round/>
            <a:headEnd/>
            <a:tailEnd/>
          </a:ln>
          <a:effectLst/>
          <a:extLst>
            <a:ext uri="{909E8E84-426E-40DD-AFC4-6F175D3DCCD1}">
              <a14:hiddenFill xmlns:a14="http://schemas.microsoft.com/office/drawing/2010/main">
                <a:solidFill>
                  <a:schemeClr val="bg2"/>
                </a:solidFill>
              </a14:hiddenFill>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anchor="ctr">
            <a:spAutoFit/>
          </a:bodyPr>
          <a:lstStyle/>
          <a:p>
            <a:endParaRPr lang="zh-CN" altLang="en-US"/>
          </a:p>
        </p:txBody>
      </p:sp>
      <p:grpSp>
        <p:nvGrpSpPr>
          <p:cNvPr id="12" name="Group 9"/>
          <p:cNvGrpSpPr>
            <a:grpSpLocks/>
          </p:cNvGrpSpPr>
          <p:nvPr/>
        </p:nvGrpSpPr>
        <p:grpSpPr bwMode="auto">
          <a:xfrm>
            <a:off x="3429000" y="988591"/>
            <a:ext cx="360363" cy="360363"/>
            <a:chOff x="1973" y="1706"/>
            <a:chExt cx="227" cy="227"/>
          </a:xfrm>
        </p:grpSpPr>
        <p:sp>
          <p:nvSpPr>
            <p:cNvPr id="13" name="Oval 10"/>
            <p:cNvSpPr>
              <a:spLocks noChangeArrowheads="1"/>
            </p:cNvSpPr>
            <p:nvPr/>
          </p:nvSpPr>
          <p:spPr bwMode="gray">
            <a:xfrm>
              <a:off x="1973" y="1706"/>
              <a:ext cx="227" cy="227"/>
            </a:xfrm>
            <a:prstGeom prst="ellipse">
              <a:avLst/>
            </a:prstGeom>
            <a:gradFill rotWithShape="1">
              <a:gsLst>
                <a:gs pos="0">
                  <a:schemeClr val="accent1">
                    <a:gamma/>
                    <a:tint val="33725"/>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a:p>
          </p:txBody>
        </p:sp>
        <p:sp>
          <p:nvSpPr>
            <p:cNvPr id="14" name="Oval 11"/>
            <p:cNvSpPr>
              <a:spLocks noChangeArrowheads="1"/>
            </p:cNvSpPr>
            <p:nvPr/>
          </p:nvSpPr>
          <p:spPr bwMode="gray">
            <a:xfrm>
              <a:off x="1983" y="1725"/>
              <a:ext cx="141" cy="142"/>
            </a:xfrm>
            <a:prstGeom prst="ellipse">
              <a:avLst/>
            </a:prstGeom>
            <a:gradFill rotWithShape="1">
              <a:gsLst>
                <a:gs pos="0">
                  <a:schemeClr val="accent1">
                    <a:gamma/>
                    <a:tint val="33725"/>
                    <a:invGamma/>
                  </a:schemeClr>
                </a:gs>
                <a:gs pos="100000">
                  <a:schemeClr val="accent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p>
              <a:endParaRPr lang="zh-CN" altLang="en-US"/>
            </a:p>
          </p:txBody>
        </p:sp>
      </p:grpSp>
      <p:grpSp>
        <p:nvGrpSpPr>
          <p:cNvPr id="15" name="Group 12"/>
          <p:cNvGrpSpPr>
            <a:grpSpLocks/>
          </p:cNvGrpSpPr>
          <p:nvPr/>
        </p:nvGrpSpPr>
        <p:grpSpPr bwMode="auto">
          <a:xfrm>
            <a:off x="2484438" y="2644354"/>
            <a:ext cx="360362" cy="360362"/>
            <a:chOff x="1565" y="2659"/>
            <a:chExt cx="227" cy="227"/>
          </a:xfrm>
        </p:grpSpPr>
        <p:sp>
          <p:nvSpPr>
            <p:cNvPr id="16" name="Oval 13"/>
            <p:cNvSpPr>
              <a:spLocks noChangeArrowheads="1"/>
            </p:cNvSpPr>
            <p:nvPr/>
          </p:nvSpPr>
          <p:spPr bwMode="gray">
            <a:xfrm>
              <a:off x="1565" y="2659"/>
              <a:ext cx="227" cy="227"/>
            </a:xfrm>
            <a:prstGeom prst="ellipse">
              <a:avLst/>
            </a:prstGeom>
            <a:gradFill rotWithShape="1">
              <a:gsLst>
                <a:gs pos="0">
                  <a:schemeClr val="accent1">
                    <a:gamma/>
                    <a:tint val="33725"/>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a:p>
          </p:txBody>
        </p:sp>
        <p:sp>
          <p:nvSpPr>
            <p:cNvPr id="17" name="Oval 14"/>
            <p:cNvSpPr>
              <a:spLocks noChangeArrowheads="1"/>
            </p:cNvSpPr>
            <p:nvPr/>
          </p:nvSpPr>
          <p:spPr bwMode="gray">
            <a:xfrm>
              <a:off x="1575" y="2678"/>
              <a:ext cx="141" cy="142"/>
            </a:xfrm>
            <a:prstGeom prst="ellipse">
              <a:avLst/>
            </a:prstGeom>
            <a:gradFill rotWithShape="1">
              <a:gsLst>
                <a:gs pos="0">
                  <a:schemeClr val="accent1">
                    <a:gamma/>
                    <a:tint val="33725"/>
                    <a:invGamma/>
                  </a:schemeClr>
                </a:gs>
                <a:gs pos="100000">
                  <a:schemeClr val="accent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p>
              <a:endParaRPr lang="zh-CN" altLang="en-US"/>
            </a:p>
          </p:txBody>
        </p:sp>
      </p:grpSp>
      <p:grpSp>
        <p:nvGrpSpPr>
          <p:cNvPr id="18" name="Group 15"/>
          <p:cNvGrpSpPr>
            <a:grpSpLocks/>
          </p:cNvGrpSpPr>
          <p:nvPr/>
        </p:nvGrpSpPr>
        <p:grpSpPr bwMode="auto">
          <a:xfrm>
            <a:off x="3348038" y="4187404"/>
            <a:ext cx="360362" cy="360362"/>
            <a:chOff x="2109" y="3612"/>
            <a:chExt cx="227" cy="227"/>
          </a:xfrm>
        </p:grpSpPr>
        <p:sp>
          <p:nvSpPr>
            <p:cNvPr id="19" name="Oval 16"/>
            <p:cNvSpPr>
              <a:spLocks noChangeArrowheads="1"/>
            </p:cNvSpPr>
            <p:nvPr/>
          </p:nvSpPr>
          <p:spPr bwMode="gray">
            <a:xfrm>
              <a:off x="2109" y="3612"/>
              <a:ext cx="227" cy="227"/>
            </a:xfrm>
            <a:prstGeom prst="ellipse">
              <a:avLst/>
            </a:prstGeom>
            <a:gradFill rotWithShape="1">
              <a:gsLst>
                <a:gs pos="0">
                  <a:schemeClr val="accent1">
                    <a:gamma/>
                    <a:tint val="33725"/>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a:p>
          </p:txBody>
        </p:sp>
        <p:sp>
          <p:nvSpPr>
            <p:cNvPr id="20" name="Oval 17"/>
            <p:cNvSpPr>
              <a:spLocks noChangeArrowheads="1"/>
            </p:cNvSpPr>
            <p:nvPr/>
          </p:nvSpPr>
          <p:spPr bwMode="gray">
            <a:xfrm>
              <a:off x="2119" y="3631"/>
              <a:ext cx="141" cy="142"/>
            </a:xfrm>
            <a:prstGeom prst="ellipse">
              <a:avLst/>
            </a:prstGeom>
            <a:gradFill rotWithShape="1">
              <a:gsLst>
                <a:gs pos="0">
                  <a:schemeClr val="accent1">
                    <a:gamma/>
                    <a:tint val="33725"/>
                    <a:invGamma/>
                  </a:schemeClr>
                </a:gs>
                <a:gs pos="100000">
                  <a:schemeClr val="accent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p>
              <a:endParaRPr lang="zh-CN" altLang="en-US"/>
            </a:p>
          </p:txBody>
        </p:sp>
      </p:grpSp>
      <p:grpSp>
        <p:nvGrpSpPr>
          <p:cNvPr id="21" name="Group 18"/>
          <p:cNvGrpSpPr>
            <a:grpSpLocks/>
          </p:cNvGrpSpPr>
          <p:nvPr/>
        </p:nvGrpSpPr>
        <p:grpSpPr bwMode="auto">
          <a:xfrm>
            <a:off x="5278438" y="967954"/>
            <a:ext cx="360362" cy="360362"/>
            <a:chOff x="3470" y="1706"/>
            <a:chExt cx="227" cy="227"/>
          </a:xfrm>
        </p:grpSpPr>
        <p:sp>
          <p:nvSpPr>
            <p:cNvPr id="22" name="Oval 19"/>
            <p:cNvSpPr>
              <a:spLocks noChangeArrowheads="1"/>
            </p:cNvSpPr>
            <p:nvPr/>
          </p:nvSpPr>
          <p:spPr bwMode="gray">
            <a:xfrm>
              <a:off x="3470" y="1706"/>
              <a:ext cx="227" cy="227"/>
            </a:xfrm>
            <a:prstGeom prst="ellipse">
              <a:avLst/>
            </a:prstGeom>
            <a:gradFill rotWithShape="1">
              <a:gsLst>
                <a:gs pos="0">
                  <a:schemeClr val="accent1">
                    <a:gamma/>
                    <a:tint val="33725"/>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a:p>
          </p:txBody>
        </p:sp>
        <p:sp>
          <p:nvSpPr>
            <p:cNvPr id="23" name="Oval 20"/>
            <p:cNvSpPr>
              <a:spLocks noChangeArrowheads="1"/>
            </p:cNvSpPr>
            <p:nvPr/>
          </p:nvSpPr>
          <p:spPr bwMode="gray">
            <a:xfrm>
              <a:off x="3480" y="1725"/>
              <a:ext cx="141" cy="142"/>
            </a:xfrm>
            <a:prstGeom prst="ellipse">
              <a:avLst/>
            </a:prstGeom>
            <a:gradFill rotWithShape="1">
              <a:gsLst>
                <a:gs pos="0">
                  <a:schemeClr val="accent1">
                    <a:gamma/>
                    <a:tint val="33725"/>
                    <a:invGamma/>
                  </a:schemeClr>
                </a:gs>
                <a:gs pos="100000">
                  <a:schemeClr val="accent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p>
              <a:endParaRPr lang="zh-CN" altLang="en-US"/>
            </a:p>
          </p:txBody>
        </p:sp>
      </p:grpSp>
      <p:grpSp>
        <p:nvGrpSpPr>
          <p:cNvPr id="24" name="Group 21"/>
          <p:cNvGrpSpPr>
            <a:grpSpLocks/>
          </p:cNvGrpSpPr>
          <p:nvPr/>
        </p:nvGrpSpPr>
        <p:grpSpPr bwMode="auto">
          <a:xfrm>
            <a:off x="6227763" y="2644354"/>
            <a:ext cx="360362" cy="360362"/>
            <a:chOff x="3923" y="2659"/>
            <a:chExt cx="227" cy="227"/>
          </a:xfrm>
        </p:grpSpPr>
        <p:sp>
          <p:nvSpPr>
            <p:cNvPr id="25" name="Oval 22"/>
            <p:cNvSpPr>
              <a:spLocks noChangeArrowheads="1"/>
            </p:cNvSpPr>
            <p:nvPr/>
          </p:nvSpPr>
          <p:spPr bwMode="gray">
            <a:xfrm>
              <a:off x="3923" y="2659"/>
              <a:ext cx="227" cy="227"/>
            </a:xfrm>
            <a:prstGeom prst="ellipse">
              <a:avLst/>
            </a:prstGeom>
            <a:gradFill rotWithShape="1">
              <a:gsLst>
                <a:gs pos="0">
                  <a:schemeClr val="accent1">
                    <a:gamma/>
                    <a:tint val="33725"/>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a:p>
          </p:txBody>
        </p:sp>
        <p:sp>
          <p:nvSpPr>
            <p:cNvPr id="26" name="Oval 23"/>
            <p:cNvSpPr>
              <a:spLocks noChangeArrowheads="1"/>
            </p:cNvSpPr>
            <p:nvPr/>
          </p:nvSpPr>
          <p:spPr bwMode="gray">
            <a:xfrm>
              <a:off x="3933" y="2678"/>
              <a:ext cx="141" cy="142"/>
            </a:xfrm>
            <a:prstGeom prst="ellipse">
              <a:avLst/>
            </a:prstGeom>
            <a:gradFill rotWithShape="1">
              <a:gsLst>
                <a:gs pos="0">
                  <a:schemeClr val="accent1">
                    <a:gamma/>
                    <a:tint val="33725"/>
                    <a:invGamma/>
                  </a:schemeClr>
                </a:gs>
                <a:gs pos="100000">
                  <a:schemeClr val="accent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p>
              <a:endParaRPr lang="zh-CN" altLang="en-US"/>
            </a:p>
          </p:txBody>
        </p:sp>
      </p:grpSp>
      <p:grpSp>
        <p:nvGrpSpPr>
          <p:cNvPr id="27" name="Group 24"/>
          <p:cNvGrpSpPr>
            <a:grpSpLocks/>
          </p:cNvGrpSpPr>
          <p:nvPr/>
        </p:nvGrpSpPr>
        <p:grpSpPr bwMode="auto">
          <a:xfrm>
            <a:off x="5334000" y="4244554"/>
            <a:ext cx="360363" cy="360362"/>
            <a:chOff x="3515" y="3521"/>
            <a:chExt cx="227" cy="227"/>
          </a:xfrm>
        </p:grpSpPr>
        <p:sp>
          <p:nvSpPr>
            <p:cNvPr id="28" name="Oval 25"/>
            <p:cNvSpPr>
              <a:spLocks noChangeArrowheads="1"/>
            </p:cNvSpPr>
            <p:nvPr/>
          </p:nvSpPr>
          <p:spPr bwMode="gray">
            <a:xfrm>
              <a:off x="3515" y="3521"/>
              <a:ext cx="227" cy="227"/>
            </a:xfrm>
            <a:prstGeom prst="ellipse">
              <a:avLst/>
            </a:prstGeom>
            <a:gradFill rotWithShape="1">
              <a:gsLst>
                <a:gs pos="0">
                  <a:schemeClr val="accent1">
                    <a:gamma/>
                    <a:tint val="33725"/>
                    <a:invGamma/>
                  </a:schemeClr>
                </a:gs>
                <a:gs pos="100000">
                  <a:schemeClr val="accent1"/>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152400" dir="16200000" sy="-100000" rotWithShape="0">
                      <a:schemeClr val="bg2">
                        <a:alpha val="50000"/>
                      </a:schemeClr>
                    </a:outerShdw>
                  </a:effectLst>
                </a14:hiddenEffects>
              </a:ext>
            </a:extLst>
          </p:spPr>
          <p:txBody>
            <a:bodyPr wrap="none" anchor="ctr"/>
            <a:lstStyle/>
            <a:p>
              <a:endParaRPr lang="zh-CN" altLang="en-US"/>
            </a:p>
          </p:txBody>
        </p:sp>
        <p:sp>
          <p:nvSpPr>
            <p:cNvPr id="29" name="Oval 26"/>
            <p:cNvSpPr>
              <a:spLocks noChangeArrowheads="1"/>
            </p:cNvSpPr>
            <p:nvPr/>
          </p:nvSpPr>
          <p:spPr bwMode="gray">
            <a:xfrm>
              <a:off x="3525" y="3540"/>
              <a:ext cx="141" cy="142"/>
            </a:xfrm>
            <a:prstGeom prst="ellipse">
              <a:avLst/>
            </a:prstGeom>
            <a:gradFill rotWithShape="1">
              <a:gsLst>
                <a:gs pos="0">
                  <a:schemeClr val="accent1">
                    <a:gamma/>
                    <a:tint val="33725"/>
                    <a:invGamma/>
                  </a:schemeClr>
                </a:gs>
                <a:gs pos="100000">
                  <a:schemeClr val="accent1">
                    <a:alpha val="0"/>
                  </a:schemeClr>
                </a:gs>
              </a:gsLst>
              <a:path path="shape">
                <a:fillToRect l="50000" t="50000" r="50000" b="50000"/>
              </a:path>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76200" dir="10800000" kx="-3284103" algn="br" rotWithShape="0">
                      <a:schemeClr val="bg2">
                        <a:alpha val="50000"/>
                      </a:schemeClr>
                    </a:outerShdw>
                  </a:effectLst>
                </a14:hiddenEffects>
              </a:ext>
            </a:extLst>
          </p:spPr>
          <p:txBody>
            <a:bodyPr wrap="none" anchor="ctr"/>
            <a:lstStyle/>
            <a:p>
              <a:endParaRPr lang="zh-CN" altLang="en-US"/>
            </a:p>
          </p:txBody>
        </p:sp>
      </p:grpSp>
      <p:sp>
        <p:nvSpPr>
          <p:cNvPr id="30" name="Oval 27"/>
          <p:cNvSpPr>
            <a:spLocks noChangeArrowheads="1"/>
          </p:cNvSpPr>
          <p:nvPr/>
        </p:nvSpPr>
        <p:spPr bwMode="gray">
          <a:xfrm>
            <a:off x="3624263" y="1882354"/>
            <a:ext cx="1944687" cy="1944687"/>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a:noFill/>
          </a:ln>
          <a:effectLst/>
          <a:extLst>
            <a:ext uri="{91240B29-F687-4F45-9708-019B960494DF}">
              <a14:hiddenLine xmlns:a14="http://schemas.microsoft.com/office/drawing/2010/main" w="38100">
                <a:solidFill>
                  <a:schemeClr val="bg1"/>
                </a:solidFill>
                <a:round/>
                <a:headEnd/>
                <a:tailE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wrap="none" anchor="ctr">
            <a:spAutoFit/>
          </a:bodyPr>
          <a:lstStyle/>
          <a:p>
            <a:endParaRPr lang="zh-CN" altLang="en-US"/>
          </a:p>
        </p:txBody>
      </p:sp>
      <p:sp>
        <p:nvSpPr>
          <p:cNvPr id="31" name="Oval 28"/>
          <p:cNvSpPr>
            <a:spLocks noChangeArrowheads="1"/>
          </p:cNvSpPr>
          <p:nvPr/>
        </p:nvSpPr>
        <p:spPr bwMode="gray">
          <a:xfrm>
            <a:off x="3629025" y="1888704"/>
            <a:ext cx="1944688" cy="1944687"/>
          </a:xfrm>
          <a:prstGeom prst="ellipse">
            <a:avLst/>
          </a:prstGeom>
          <a:gradFill rotWithShape="1">
            <a:gsLst>
              <a:gs pos="0">
                <a:schemeClr val="hlink">
                  <a:alpha val="32001"/>
                </a:schemeClr>
              </a:gs>
              <a:gs pos="100000">
                <a:schemeClr val="hlink">
                  <a:gamma/>
                  <a:shade val="46275"/>
                  <a:invGamma/>
                </a:schemeClr>
              </a:gs>
            </a:gsLst>
            <a:lin ang="2700000" scaled="1"/>
          </a:gradFill>
          <a:ln>
            <a:noFill/>
          </a:ln>
          <a:effectLst/>
          <a:extLst>
            <a:ext uri="{91240B29-F687-4F45-9708-019B960494DF}">
              <a14:hiddenLine xmlns:a14="http://schemas.microsoft.com/office/drawing/2010/main" w="38100">
                <a:solidFill>
                  <a:schemeClr val="bg1"/>
                </a:solidFill>
                <a:round/>
                <a:headEnd/>
                <a:tailE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wrap="none" anchor="ctr">
            <a:spAutoFit/>
          </a:bodyPr>
          <a:lstStyle/>
          <a:p>
            <a:endParaRPr lang="zh-CN" altLang="en-US"/>
          </a:p>
        </p:txBody>
      </p:sp>
      <p:sp>
        <p:nvSpPr>
          <p:cNvPr id="32" name="Oval 29"/>
          <p:cNvSpPr>
            <a:spLocks noChangeArrowheads="1"/>
          </p:cNvSpPr>
          <p:nvPr/>
        </p:nvSpPr>
        <p:spPr bwMode="gray">
          <a:xfrm>
            <a:off x="3751263" y="2009354"/>
            <a:ext cx="1690687" cy="1690687"/>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a:noFill/>
          </a:ln>
          <a:effectLst/>
          <a:extLst>
            <a:ext uri="{91240B29-F687-4F45-9708-019B960494DF}">
              <a14:hiddenLine xmlns:a14="http://schemas.microsoft.com/office/drawing/2010/main" w="38100">
                <a:solidFill>
                  <a:schemeClr val="bg1"/>
                </a:solidFill>
                <a:round/>
                <a:headEnd/>
                <a:tailE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anchor="ctr">
            <a:spAutoFit/>
          </a:bodyPr>
          <a:lstStyle/>
          <a:p>
            <a:endParaRPr lang="zh-CN" altLang="en-US"/>
          </a:p>
        </p:txBody>
      </p:sp>
      <p:sp>
        <p:nvSpPr>
          <p:cNvPr id="33" name="Oval 30"/>
          <p:cNvSpPr>
            <a:spLocks noChangeArrowheads="1"/>
          </p:cNvSpPr>
          <p:nvPr/>
        </p:nvSpPr>
        <p:spPr bwMode="gray">
          <a:xfrm>
            <a:off x="3733800" y="1982366"/>
            <a:ext cx="1690688" cy="1690688"/>
          </a:xfrm>
          <a:prstGeom prst="ellipse">
            <a:avLst/>
          </a:prstGeom>
          <a:gradFill rotWithShape="1">
            <a:gsLst>
              <a:gs pos="0">
                <a:schemeClr val="hlink">
                  <a:gamma/>
                  <a:shade val="63529"/>
                  <a:invGamma/>
                </a:schemeClr>
              </a:gs>
              <a:gs pos="100000">
                <a:schemeClr val="hlink">
                  <a:alpha val="0"/>
                </a:schemeClr>
              </a:gs>
            </a:gsLst>
            <a:lin ang="2700000" scaled="1"/>
          </a:gradFill>
          <a:ln>
            <a:noFill/>
          </a:ln>
          <a:effectLst/>
          <a:extLst>
            <a:ext uri="{91240B29-F687-4F45-9708-019B960494DF}">
              <a14:hiddenLine xmlns:a14="http://schemas.microsoft.com/office/drawing/2010/main" w="38100">
                <a:solidFill>
                  <a:schemeClr val="bg1"/>
                </a:solidFill>
                <a:round/>
                <a:headEnd/>
                <a:tailE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anchor="ctr">
            <a:spAutoFit/>
          </a:bodyPr>
          <a:lstStyle/>
          <a:p>
            <a:endParaRPr lang="zh-CN" altLang="en-US"/>
          </a:p>
        </p:txBody>
      </p:sp>
      <p:grpSp>
        <p:nvGrpSpPr>
          <p:cNvPr id="34" name="Group 31"/>
          <p:cNvGrpSpPr>
            <a:grpSpLocks/>
          </p:cNvGrpSpPr>
          <p:nvPr/>
        </p:nvGrpSpPr>
        <p:grpSpPr bwMode="auto">
          <a:xfrm>
            <a:off x="3835400" y="2093491"/>
            <a:ext cx="1522413" cy="1522413"/>
            <a:chOff x="2416" y="1974"/>
            <a:chExt cx="959" cy="959"/>
          </a:xfrm>
        </p:grpSpPr>
        <p:sp>
          <p:nvSpPr>
            <p:cNvPr id="35" name="Oval 32"/>
            <p:cNvSpPr>
              <a:spLocks noChangeArrowheads="1"/>
            </p:cNvSpPr>
            <p:nvPr/>
          </p:nvSpPr>
          <p:spPr bwMode="gray">
            <a:xfrm>
              <a:off x="2416" y="1974"/>
              <a:ext cx="959" cy="959"/>
            </a:xfrm>
            <a:prstGeom prst="ellipse">
              <a:avLst/>
            </a:prstGeom>
            <a:solidFill>
              <a:srgbClr val="333333"/>
            </a:solidFill>
            <a:ln>
              <a:noFill/>
            </a:ln>
            <a:effectLst/>
            <a:extLst>
              <a:ext uri="{91240B29-F687-4F45-9708-019B960494DF}">
                <a14:hiddenLine xmlns:a14="http://schemas.microsoft.com/office/drawing/2010/main" w="38100">
                  <a:solidFill>
                    <a:schemeClr val="bg1"/>
                  </a:solidFill>
                  <a:round/>
                  <a:headEnd/>
                  <a:tailEnd/>
                </a14:hiddenLine>
              </a:ext>
              <a:ext uri="{AF507438-7753-43E0-B8FC-AC1667EBCBE1}">
                <a14:hiddenEffects xmlns:a14="http://schemas.microsoft.com/office/drawing/2010/main">
                  <a:effectLst>
                    <a:outerShdw blurRad="63500" dist="109250" dir="3267739" algn="ctr" rotWithShape="0">
                      <a:srgbClr val="000000">
                        <a:alpha val="50000"/>
                      </a:srgbClr>
                    </a:outerShdw>
                  </a:effectLst>
                </a14:hiddenEffects>
              </a:ext>
            </a:extLst>
          </p:spPr>
          <p:txBody>
            <a:bodyPr anchor="ctr">
              <a:spAutoFit/>
            </a:bodyPr>
            <a:lstStyle/>
            <a:p>
              <a:endParaRPr lang="zh-CN" altLang="en-US"/>
            </a:p>
          </p:txBody>
        </p:sp>
        <p:sp>
          <p:nvSpPr>
            <p:cNvPr id="36" name="Oval 33"/>
            <p:cNvSpPr>
              <a:spLocks noChangeArrowheads="1"/>
            </p:cNvSpPr>
            <p:nvPr/>
          </p:nvSpPr>
          <p:spPr bwMode="gray">
            <a:xfrm>
              <a:off x="2430" y="1986"/>
              <a:ext cx="927" cy="928"/>
            </a:xfrm>
            <a:prstGeom prst="ellipse">
              <a:avLst/>
            </a:prstGeom>
            <a:gradFill rotWithShape="1">
              <a:gsLst>
                <a:gs pos="0">
                  <a:srgbClr val="D6E1E2">
                    <a:gamma/>
                    <a:shade val="46275"/>
                    <a:invGamma/>
                  </a:srgbClr>
                </a:gs>
                <a:gs pos="100000">
                  <a:srgbClr val="D6E1E2"/>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a:p>
          </p:txBody>
        </p:sp>
        <p:sp>
          <p:nvSpPr>
            <p:cNvPr id="37" name="Oval 34"/>
            <p:cNvSpPr>
              <a:spLocks noChangeArrowheads="1"/>
            </p:cNvSpPr>
            <p:nvPr/>
          </p:nvSpPr>
          <p:spPr bwMode="gray">
            <a:xfrm>
              <a:off x="2441" y="1992"/>
              <a:ext cx="906" cy="904"/>
            </a:xfrm>
            <a:prstGeom prst="ellipse">
              <a:avLst/>
            </a:prstGeom>
            <a:gradFill rotWithShape="1">
              <a:gsLst>
                <a:gs pos="0">
                  <a:srgbClr val="D6E1E2">
                    <a:alpha val="0"/>
                  </a:srgbClr>
                </a:gs>
                <a:gs pos="100000">
                  <a:srgbClr val="D6E1E2">
                    <a:gamma/>
                    <a:tint val="34902"/>
                    <a:invGamma/>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a:p>
          </p:txBody>
        </p:sp>
        <p:sp>
          <p:nvSpPr>
            <p:cNvPr id="38" name="Oval 35"/>
            <p:cNvSpPr>
              <a:spLocks noChangeArrowheads="1"/>
            </p:cNvSpPr>
            <p:nvPr/>
          </p:nvSpPr>
          <p:spPr bwMode="gray">
            <a:xfrm>
              <a:off x="2451" y="2001"/>
              <a:ext cx="861" cy="845"/>
            </a:xfrm>
            <a:prstGeom prst="ellipse">
              <a:avLst/>
            </a:prstGeom>
            <a:gradFill rotWithShape="1">
              <a:gsLst>
                <a:gs pos="0">
                  <a:srgbClr val="D6E1E2">
                    <a:gamma/>
                    <a:shade val="79216"/>
                    <a:invGamma/>
                  </a:srgbClr>
                </a:gs>
                <a:gs pos="100000">
                  <a:srgbClr val="D6E1E2">
                    <a:alpha val="4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a:p>
          </p:txBody>
        </p:sp>
        <p:sp>
          <p:nvSpPr>
            <p:cNvPr id="39" name="Oval 36"/>
            <p:cNvSpPr>
              <a:spLocks noChangeArrowheads="1"/>
            </p:cNvSpPr>
            <p:nvPr/>
          </p:nvSpPr>
          <p:spPr bwMode="gray">
            <a:xfrm>
              <a:off x="2502" y="2024"/>
              <a:ext cx="765" cy="687"/>
            </a:xfrm>
            <a:prstGeom prst="ellipse">
              <a:avLst/>
            </a:prstGeom>
            <a:gradFill rotWithShape="1">
              <a:gsLst>
                <a:gs pos="0">
                  <a:srgbClr val="D6E1E2">
                    <a:gamma/>
                    <a:tint val="0"/>
                    <a:invGamma/>
                  </a:srgbClr>
                </a:gs>
                <a:gs pos="100000">
                  <a:srgbClr val="D6E1E2">
                    <a:alpha val="38000"/>
                  </a:srgbClr>
                </a:gs>
              </a:gsLst>
              <a:lin ang="5400000" scaled="1"/>
            </a:gradFill>
            <a:ln>
              <a:noFill/>
            </a:ln>
            <a:effectLst/>
            <a:extLst>
              <a:ext uri="{91240B29-F687-4F45-9708-019B960494DF}">
                <a14:hiddenLine xmlns:a14="http://schemas.microsoft.com/office/drawing/2010/main" w="9525">
                  <a:solidFill>
                    <a:schemeClr val="tx1"/>
                  </a:solidFill>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eaVert" wrap="none" anchor="ctr"/>
            <a:lstStyle/>
            <a:p>
              <a:endParaRPr lang="zh-CN" altLang="en-US"/>
            </a:p>
          </p:txBody>
        </p:sp>
      </p:grpSp>
      <p:sp>
        <p:nvSpPr>
          <p:cNvPr id="40" name="Text Box 37"/>
          <p:cNvSpPr txBox="1">
            <a:spLocks noChangeArrowheads="1"/>
          </p:cNvSpPr>
          <p:nvPr/>
        </p:nvSpPr>
        <p:spPr bwMode="auto">
          <a:xfrm>
            <a:off x="4139645" y="2582441"/>
            <a:ext cx="902811"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zh-CN" altLang="en-US" sz="2800" dirty="0" smtClean="0">
                <a:solidFill>
                  <a:srgbClr val="000000"/>
                </a:solidFill>
                <a:latin typeface="Microsoft YaHei" charset="0"/>
                <a:ea typeface="Microsoft YaHei" charset="0"/>
                <a:cs typeface="Microsoft YaHei" charset="0"/>
              </a:rPr>
              <a:t>资产</a:t>
            </a:r>
            <a:endParaRPr lang="en-US" altLang="zh-CN" sz="2800" dirty="0">
              <a:solidFill>
                <a:srgbClr val="000000"/>
              </a:solidFill>
              <a:latin typeface="Microsoft YaHei" charset="0"/>
              <a:ea typeface="Microsoft YaHei" charset="0"/>
              <a:cs typeface="Microsoft YaHei" charset="0"/>
            </a:endParaRPr>
          </a:p>
        </p:txBody>
      </p:sp>
      <p:sp>
        <p:nvSpPr>
          <p:cNvPr id="41" name="Text Box 38"/>
          <p:cNvSpPr txBox="1">
            <a:spLocks noChangeArrowheads="1"/>
          </p:cNvSpPr>
          <p:nvPr/>
        </p:nvSpPr>
        <p:spPr bwMode="auto">
          <a:xfrm>
            <a:off x="5715000" y="915566"/>
            <a:ext cx="1415772"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dirty="0" smtClean="0">
                <a:latin typeface="Microsoft YaHei" charset="0"/>
                <a:ea typeface="Microsoft YaHei" charset="0"/>
                <a:cs typeface="Microsoft YaHei" charset="0"/>
              </a:rPr>
              <a:t>风险分布呈现</a:t>
            </a:r>
            <a:endParaRPr lang="en-US" altLang="zh-CN" sz="1600" dirty="0">
              <a:latin typeface="Microsoft YaHei" charset="0"/>
              <a:ea typeface="Microsoft YaHei" charset="0"/>
              <a:cs typeface="Microsoft YaHei" charset="0"/>
            </a:endParaRPr>
          </a:p>
        </p:txBody>
      </p:sp>
      <p:sp>
        <p:nvSpPr>
          <p:cNvPr id="42" name="Text Box 39"/>
          <p:cNvSpPr txBox="1">
            <a:spLocks noChangeArrowheads="1"/>
          </p:cNvSpPr>
          <p:nvPr/>
        </p:nvSpPr>
        <p:spPr bwMode="auto">
          <a:xfrm>
            <a:off x="1403648" y="915566"/>
            <a:ext cx="2031325"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a:latin typeface="Microsoft YaHei" charset="0"/>
                <a:ea typeface="Microsoft YaHei" charset="0"/>
                <a:cs typeface="Microsoft YaHei" charset="0"/>
              </a:rPr>
              <a:t>漏洞详情，修复建议</a:t>
            </a:r>
            <a:endParaRPr lang="en-US" altLang="zh-CN" sz="1600" dirty="0">
              <a:latin typeface="Microsoft YaHei" charset="0"/>
              <a:ea typeface="Microsoft YaHei" charset="0"/>
              <a:cs typeface="Microsoft YaHei" charset="0"/>
            </a:endParaRPr>
          </a:p>
        </p:txBody>
      </p:sp>
      <p:sp>
        <p:nvSpPr>
          <p:cNvPr id="43" name="Text Box 40"/>
          <p:cNvSpPr txBox="1">
            <a:spLocks noChangeArrowheads="1"/>
          </p:cNvSpPr>
          <p:nvPr/>
        </p:nvSpPr>
        <p:spPr bwMode="auto">
          <a:xfrm>
            <a:off x="6629400" y="2668166"/>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600" dirty="0" smtClean="0">
                <a:latin typeface="Microsoft YaHei" charset="0"/>
                <a:ea typeface="Microsoft YaHei" charset="0"/>
                <a:cs typeface="Microsoft YaHei" charset="0"/>
              </a:rPr>
              <a:t>风险排名</a:t>
            </a:r>
            <a:endParaRPr lang="en-US" altLang="zh-CN" sz="1600" dirty="0">
              <a:latin typeface="Microsoft YaHei" charset="0"/>
              <a:ea typeface="Microsoft YaHei" charset="0"/>
              <a:cs typeface="Microsoft YaHei" charset="0"/>
            </a:endParaRPr>
          </a:p>
        </p:txBody>
      </p:sp>
      <p:sp>
        <p:nvSpPr>
          <p:cNvPr id="44" name="Text Box 41"/>
          <p:cNvSpPr txBox="1">
            <a:spLocks noChangeArrowheads="1"/>
          </p:cNvSpPr>
          <p:nvPr/>
        </p:nvSpPr>
        <p:spPr bwMode="auto">
          <a:xfrm>
            <a:off x="5724128" y="4268366"/>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eaLnBrk="0" hangingPunct="0"/>
            <a:r>
              <a:rPr lang="zh-CN" altLang="en-US" sz="1600">
                <a:latin typeface="Microsoft YaHei" charset="0"/>
                <a:ea typeface="Microsoft YaHei" charset="0"/>
                <a:cs typeface="Microsoft YaHei" charset="0"/>
              </a:rPr>
              <a:t>报表呈现</a:t>
            </a:r>
            <a:endParaRPr lang="en-US" altLang="zh-CN" sz="1600" dirty="0">
              <a:latin typeface="Microsoft YaHei" charset="0"/>
              <a:ea typeface="Microsoft YaHei" charset="0"/>
              <a:cs typeface="Microsoft YaHei" charset="0"/>
            </a:endParaRPr>
          </a:p>
        </p:txBody>
      </p:sp>
      <p:sp>
        <p:nvSpPr>
          <p:cNvPr id="45" name="Text Box 42"/>
          <p:cNvSpPr txBox="1">
            <a:spLocks noChangeArrowheads="1"/>
          </p:cNvSpPr>
          <p:nvPr/>
        </p:nvSpPr>
        <p:spPr bwMode="auto">
          <a:xfrm>
            <a:off x="1477447" y="2668166"/>
            <a:ext cx="1005403"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eaLnBrk="0" hangingPunct="0"/>
            <a:r>
              <a:rPr lang="zh-CN" altLang="en-US" sz="1600" dirty="0" smtClean="0">
                <a:latin typeface="Microsoft YaHei" charset="0"/>
                <a:ea typeface="Microsoft YaHei" charset="0"/>
                <a:cs typeface="Microsoft YaHei" charset="0"/>
              </a:rPr>
              <a:t>漏洞监控</a:t>
            </a:r>
            <a:endParaRPr lang="en-US" altLang="zh-CN" sz="1600" dirty="0">
              <a:latin typeface="Microsoft YaHei" charset="0"/>
              <a:ea typeface="Microsoft YaHei" charset="0"/>
              <a:cs typeface="Microsoft YaHei" charset="0"/>
            </a:endParaRPr>
          </a:p>
        </p:txBody>
      </p:sp>
      <p:sp>
        <p:nvSpPr>
          <p:cNvPr id="46" name="Text Box 43"/>
          <p:cNvSpPr txBox="1">
            <a:spLocks noChangeArrowheads="1"/>
          </p:cNvSpPr>
          <p:nvPr/>
        </p:nvSpPr>
        <p:spPr bwMode="auto">
          <a:xfrm>
            <a:off x="1494909" y="4206454"/>
            <a:ext cx="1826141"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r" eaLnBrk="0" hangingPunct="0"/>
            <a:r>
              <a:rPr lang="zh-CN" altLang="en-US" sz="1600" dirty="0" smtClean="0">
                <a:latin typeface="Microsoft YaHei" charset="0"/>
                <a:ea typeface="Microsoft YaHei" charset="0"/>
                <a:cs typeface="Microsoft YaHei" charset="0"/>
              </a:rPr>
              <a:t>漏洞影响资产排名</a:t>
            </a:r>
            <a:endParaRPr lang="en-US" altLang="zh-CN" sz="1600" dirty="0">
              <a:latin typeface="Microsoft YaHei" charset="0"/>
              <a:ea typeface="Microsoft YaHei" charset="0"/>
              <a:cs typeface="Microsoft YaHei" charset="0"/>
            </a:endParaRPr>
          </a:p>
        </p:txBody>
      </p:sp>
      <p:sp>
        <p:nvSpPr>
          <p:cNvPr id="48" name="文本框 47"/>
          <p:cNvSpPr txBox="1"/>
          <p:nvPr/>
        </p:nvSpPr>
        <p:spPr>
          <a:xfrm>
            <a:off x="8019896" y="2086498"/>
            <a:ext cx="576064" cy="1200329"/>
          </a:xfrm>
          <a:prstGeom prst="rect">
            <a:avLst/>
          </a:prstGeom>
          <a:noFill/>
        </p:spPr>
        <p:txBody>
          <a:bodyPr wrap="square" rtlCol="0">
            <a:spAutoFit/>
          </a:bodyPr>
          <a:lstStyle/>
          <a:p>
            <a:r>
              <a:rPr kumimoji="1" lang="zh-CN" altLang="en-US" dirty="0" smtClean="0">
                <a:solidFill>
                  <a:srgbClr val="C00000"/>
                </a:solidFill>
                <a:latin typeface="Microsoft YaHei" charset="0"/>
                <a:ea typeface="Microsoft YaHei" charset="0"/>
                <a:cs typeface="Microsoft YaHei" charset="0"/>
              </a:rPr>
              <a:t>资产视角</a:t>
            </a:r>
            <a:endParaRPr kumimoji="1" lang="zh-CN" altLang="en-US" dirty="0">
              <a:solidFill>
                <a:srgbClr val="C00000"/>
              </a:solidFill>
              <a:latin typeface="Microsoft YaHei" charset="0"/>
              <a:ea typeface="Microsoft YaHei" charset="0"/>
              <a:cs typeface="Microsoft YaHei" charset="0"/>
            </a:endParaRPr>
          </a:p>
        </p:txBody>
      </p:sp>
      <p:sp>
        <p:nvSpPr>
          <p:cNvPr id="49" name="文本框 48"/>
          <p:cNvSpPr txBox="1"/>
          <p:nvPr/>
        </p:nvSpPr>
        <p:spPr>
          <a:xfrm>
            <a:off x="748187" y="2086498"/>
            <a:ext cx="576064" cy="1200329"/>
          </a:xfrm>
          <a:prstGeom prst="rect">
            <a:avLst/>
          </a:prstGeom>
          <a:noFill/>
        </p:spPr>
        <p:txBody>
          <a:bodyPr wrap="square" rtlCol="0">
            <a:spAutoFit/>
          </a:bodyPr>
          <a:lstStyle/>
          <a:p>
            <a:r>
              <a:rPr kumimoji="1" lang="zh-CN" altLang="en-US" dirty="0" smtClean="0">
                <a:solidFill>
                  <a:srgbClr val="C00000"/>
                </a:solidFill>
                <a:latin typeface="Microsoft YaHei" charset="0"/>
                <a:ea typeface="Microsoft YaHei" charset="0"/>
                <a:cs typeface="Microsoft YaHei" charset="0"/>
              </a:rPr>
              <a:t>漏洞视角</a:t>
            </a:r>
            <a:endParaRPr kumimoji="1" lang="zh-CN" altLang="en-US" dirty="0">
              <a:solidFill>
                <a:srgbClr val="C00000"/>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99999408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系统漏洞治理</a:t>
            </a:r>
            <a:endParaRPr kumimoji="1" lang="zh-CN" altLang="en-US" dirty="0"/>
          </a:p>
        </p:txBody>
      </p:sp>
      <p:sp>
        <p:nvSpPr>
          <p:cNvPr id="4" name="幻灯片编号占位符 3"/>
          <p:cNvSpPr>
            <a:spLocks noGrp="1"/>
          </p:cNvSpPr>
          <p:nvPr>
            <p:ph type="sldNum" sz="quarter" idx="12"/>
          </p:nvPr>
        </p:nvSpPr>
        <p:spPr/>
        <p:txBody>
          <a:bodyPr/>
          <a:lstStyle/>
          <a:p>
            <a:fld id="{F1CE6EFB-A6C3-4E49-880A-544A18966166}" type="slidenum">
              <a:rPr lang="zh-CN" altLang="en-US" smtClean="0"/>
              <a:pPr/>
              <a:t>34</a:t>
            </a:fld>
            <a:endParaRPr lang="zh-CN" altLang="en-US"/>
          </a:p>
        </p:txBody>
      </p:sp>
      <p:sp>
        <p:nvSpPr>
          <p:cNvPr id="17" name="Text Box 14"/>
          <p:cNvSpPr txBox="1">
            <a:spLocks noChangeArrowheads="1"/>
          </p:cNvSpPr>
          <p:nvPr/>
        </p:nvSpPr>
        <p:spPr bwMode="black">
          <a:xfrm>
            <a:off x="3028111" y="960092"/>
            <a:ext cx="4352201"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eaLnBrk="0" hangingPunct="0"/>
            <a:r>
              <a:rPr lang="zh-CN" altLang="en-US" sz="1200" dirty="0">
                <a:latin typeface="Microsoft YaHei" charset="0"/>
                <a:ea typeface="Microsoft YaHei" charset="0"/>
                <a:cs typeface="Microsoft YaHei" charset="0"/>
              </a:rPr>
              <a:t>有</a:t>
            </a:r>
            <a:r>
              <a:rPr lang="en-US" altLang="zh-CN" sz="1200" dirty="0">
                <a:latin typeface="Microsoft YaHei" charset="0"/>
                <a:ea typeface="Microsoft YaHei" charset="0"/>
                <a:cs typeface="Microsoft YaHei" charset="0"/>
              </a:rPr>
              <a:t>100</a:t>
            </a:r>
            <a:r>
              <a:rPr lang="zh-CN" altLang="en-US" sz="1200" dirty="0">
                <a:latin typeface="Microsoft YaHei" charset="0"/>
                <a:ea typeface="Microsoft YaHei" charset="0"/>
                <a:cs typeface="Microsoft YaHei" charset="0"/>
              </a:rPr>
              <a:t>套业务系统，</a:t>
            </a:r>
            <a:r>
              <a:rPr lang="en-US" altLang="zh-CN" sz="1200" dirty="0">
                <a:latin typeface="Microsoft YaHei" charset="0"/>
                <a:ea typeface="Microsoft YaHei" charset="0"/>
                <a:cs typeface="Microsoft YaHei" charset="0"/>
              </a:rPr>
              <a:t>1</a:t>
            </a:r>
            <a:r>
              <a:rPr lang="zh-CN" altLang="en-US" sz="1200" dirty="0">
                <a:latin typeface="Microsoft YaHei" charset="0"/>
                <a:ea typeface="Microsoft YaHei" charset="0"/>
                <a:cs typeface="Microsoft YaHei" charset="0"/>
              </a:rPr>
              <a:t>万台主机，</a:t>
            </a:r>
            <a:r>
              <a:rPr lang="zh-CN" altLang="en-US" sz="1200" dirty="0" smtClean="0">
                <a:latin typeface="Microsoft YaHei" charset="0"/>
                <a:ea typeface="Microsoft YaHei" charset="0"/>
                <a:cs typeface="Microsoft YaHei" charset="0"/>
              </a:rPr>
              <a:t>通过治理，</a:t>
            </a:r>
            <a:r>
              <a:rPr lang="zh-CN" altLang="en-US" sz="1200" dirty="0">
                <a:latin typeface="Microsoft YaHei" charset="0"/>
                <a:ea typeface="Microsoft YaHei" charset="0"/>
                <a:cs typeface="Microsoft YaHei" charset="0"/>
              </a:rPr>
              <a:t>每套都处于低风险，新高风险</a:t>
            </a:r>
            <a:r>
              <a:rPr lang="zh-CN" altLang="en-US" sz="1200" dirty="0" smtClean="0">
                <a:latin typeface="Microsoft YaHei" charset="0"/>
                <a:ea typeface="Microsoft YaHei" charset="0"/>
                <a:cs typeface="Microsoft YaHei" charset="0"/>
              </a:rPr>
              <a:t>漏洞都</a:t>
            </a:r>
            <a:r>
              <a:rPr lang="zh-CN" altLang="en-US" sz="1200" dirty="0">
                <a:latin typeface="Microsoft YaHei" charset="0"/>
                <a:ea typeface="Microsoft YaHei" charset="0"/>
                <a:cs typeface="Microsoft YaHei" charset="0"/>
              </a:rPr>
              <a:t>能在</a:t>
            </a:r>
            <a:r>
              <a:rPr lang="en-US" altLang="zh-CN" sz="1200" dirty="0">
                <a:latin typeface="Microsoft YaHei" charset="0"/>
                <a:ea typeface="Microsoft YaHei" charset="0"/>
                <a:cs typeface="Microsoft YaHei" charset="0"/>
              </a:rPr>
              <a:t>15</a:t>
            </a:r>
            <a:r>
              <a:rPr lang="zh-CN" altLang="en-US" sz="1200" dirty="0">
                <a:latin typeface="Microsoft YaHei" charset="0"/>
                <a:ea typeface="Microsoft YaHei" charset="0"/>
                <a:cs typeface="Microsoft YaHei" charset="0"/>
              </a:rPr>
              <a:t>天完成加固</a:t>
            </a:r>
            <a:endParaRPr lang="en-US" altLang="zh-CN" sz="1200" dirty="0">
              <a:latin typeface="Verdana" charset="0"/>
            </a:endParaRPr>
          </a:p>
        </p:txBody>
      </p:sp>
      <p:sp>
        <p:nvSpPr>
          <p:cNvPr id="18" name="Text Box 15"/>
          <p:cNvSpPr txBox="1">
            <a:spLocks noChangeArrowheads="1"/>
          </p:cNvSpPr>
          <p:nvPr/>
        </p:nvSpPr>
        <p:spPr bwMode="black">
          <a:xfrm>
            <a:off x="3477514" y="1635349"/>
            <a:ext cx="2146742"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200" dirty="0">
                <a:latin typeface="Microsoft YaHei" charset="0"/>
                <a:ea typeface="Microsoft YaHei" charset="0"/>
                <a:cs typeface="Microsoft YaHei" charset="0"/>
              </a:rPr>
              <a:t>系统有</a:t>
            </a:r>
            <a:r>
              <a:rPr lang="en-US" altLang="zh-CN" sz="1200" dirty="0">
                <a:latin typeface="Microsoft YaHei" charset="0"/>
                <a:ea typeface="Microsoft YaHei" charset="0"/>
                <a:cs typeface="Microsoft YaHei" charset="0"/>
              </a:rPr>
              <a:t>100</a:t>
            </a:r>
            <a:r>
              <a:rPr lang="zh-CN" altLang="en-US" sz="1200" dirty="0">
                <a:latin typeface="Microsoft YaHei" charset="0"/>
                <a:ea typeface="Microsoft YaHei" charset="0"/>
                <a:cs typeface="Microsoft YaHei" charset="0"/>
              </a:rPr>
              <a:t>台主机</a:t>
            </a:r>
            <a:r>
              <a:rPr lang="zh-CN" altLang="en-US" sz="1200" dirty="0" smtClean="0">
                <a:latin typeface="Microsoft YaHei" charset="0"/>
                <a:ea typeface="Microsoft YaHei" charset="0"/>
                <a:cs typeface="Microsoft YaHei" charset="0"/>
              </a:rPr>
              <a:t>，发现风险</a:t>
            </a:r>
          </a:p>
          <a:p>
            <a:pPr eaLnBrk="0" hangingPunct="0"/>
            <a:r>
              <a:rPr lang="zh-CN" altLang="en-US" sz="1200" dirty="0" smtClean="0">
                <a:latin typeface="Microsoft YaHei" charset="0"/>
                <a:ea typeface="Microsoft YaHei" charset="0"/>
                <a:cs typeface="Microsoft YaHei" charset="0"/>
              </a:rPr>
              <a:t>   最高</a:t>
            </a:r>
            <a:r>
              <a:rPr lang="zh-CN" altLang="en-US" sz="1200" dirty="0">
                <a:latin typeface="Microsoft YaHei" charset="0"/>
                <a:ea typeface="Microsoft YaHei" charset="0"/>
                <a:cs typeface="Microsoft YaHei" charset="0"/>
              </a:rPr>
              <a:t>的</a:t>
            </a:r>
            <a:r>
              <a:rPr lang="en-US" altLang="zh-CN" sz="1200" dirty="0">
                <a:latin typeface="Microsoft YaHei" charset="0"/>
                <a:ea typeface="Microsoft YaHei" charset="0"/>
                <a:cs typeface="Microsoft YaHei" charset="0"/>
              </a:rPr>
              <a:t>20</a:t>
            </a:r>
            <a:r>
              <a:rPr lang="zh-CN" altLang="en-US" sz="1200" dirty="0">
                <a:latin typeface="Microsoft YaHei" charset="0"/>
                <a:ea typeface="Microsoft YaHei" charset="0"/>
                <a:cs typeface="Microsoft YaHei" charset="0"/>
              </a:rPr>
              <a:t>台，修补</a:t>
            </a:r>
            <a:r>
              <a:rPr lang="en-US" altLang="zh-CN" sz="1200" dirty="0">
                <a:latin typeface="Microsoft YaHei" charset="0"/>
                <a:ea typeface="Microsoft YaHei" charset="0"/>
                <a:cs typeface="Microsoft YaHei" charset="0"/>
              </a:rPr>
              <a:t>20</a:t>
            </a:r>
            <a:r>
              <a:rPr lang="zh-CN" altLang="en-US" sz="1200" dirty="0">
                <a:latin typeface="Microsoft YaHei" charset="0"/>
                <a:ea typeface="Microsoft YaHei" charset="0"/>
                <a:cs typeface="Microsoft YaHei" charset="0"/>
              </a:rPr>
              <a:t>台</a:t>
            </a:r>
            <a:endParaRPr lang="en-US" altLang="zh-CN" sz="1200" dirty="0">
              <a:latin typeface="Verdana" charset="0"/>
            </a:endParaRPr>
          </a:p>
        </p:txBody>
      </p:sp>
      <p:sp>
        <p:nvSpPr>
          <p:cNvPr id="19" name="Text Box 16"/>
          <p:cNvSpPr txBox="1">
            <a:spLocks noChangeArrowheads="1"/>
          </p:cNvSpPr>
          <p:nvPr/>
        </p:nvSpPr>
        <p:spPr bwMode="black">
          <a:xfrm>
            <a:off x="4052260" y="2477987"/>
            <a:ext cx="2146742"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0" hangingPunct="0"/>
            <a:r>
              <a:rPr lang="zh-CN" altLang="en-US" sz="1200" dirty="0">
                <a:latin typeface="Microsoft YaHei" charset="0"/>
                <a:ea typeface="Microsoft YaHei" charset="0"/>
                <a:cs typeface="Microsoft YaHei" charset="0"/>
              </a:rPr>
              <a:t>发现</a:t>
            </a:r>
            <a:r>
              <a:rPr lang="en-US" altLang="zh-CN" sz="1200" dirty="0">
                <a:latin typeface="Microsoft YaHei" charset="0"/>
                <a:ea typeface="Microsoft YaHei" charset="0"/>
                <a:cs typeface="Microsoft YaHei" charset="0"/>
              </a:rPr>
              <a:t>10</a:t>
            </a:r>
            <a:r>
              <a:rPr lang="zh-CN" altLang="en-US" sz="1200" dirty="0">
                <a:latin typeface="Microsoft YaHei" charset="0"/>
                <a:ea typeface="Microsoft YaHei" charset="0"/>
                <a:cs typeface="Microsoft YaHei" charset="0"/>
              </a:rPr>
              <a:t>个漏洞，修补</a:t>
            </a:r>
            <a:r>
              <a:rPr lang="en-US" altLang="zh-CN" sz="1200" dirty="0">
                <a:latin typeface="Microsoft YaHei" charset="0"/>
                <a:ea typeface="Microsoft YaHei" charset="0"/>
                <a:cs typeface="Microsoft YaHei" charset="0"/>
              </a:rPr>
              <a:t>9</a:t>
            </a:r>
            <a:r>
              <a:rPr lang="zh-CN" altLang="en-US" sz="1200" dirty="0">
                <a:latin typeface="Microsoft YaHei" charset="0"/>
                <a:ea typeface="Microsoft YaHei" charset="0"/>
                <a:cs typeface="Microsoft YaHei" charset="0"/>
              </a:rPr>
              <a:t>个漏洞</a:t>
            </a:r>
            <a:endParaRPr lang="en-US" altLang="zh-CN" sz="1200" dirty="0">
              <a:latin typeface="Verdana" charset="0"/>
            </a:endParaRPr>
          </a:p>
        </p:txBody>
      </p:sp>
      <p:sp>
        <p:nvSpPr>
          <p:cNvPr id="28" name="Freeform 25"/>
          <p:cNvSpPr>
            <a:spLocks/>
          </p:cNvSpPr>
          <p:nvPr/>
        </p:nvSpPr>
        <p:spPr bwMode="gray">
          <a:xfrm>
            <a:off x="3510128" y="2248917"/>
            <a:ext cx="620713" cy="935038"/>
          </a:xfrm>
          <a:custGeom>
            <a:avLst/>
            <a:gdLst>
              <a:gd name="T0" fmla="*/ 0 w 655"/>
              <a:gd name="T1" fmla="*/ 230 h 849"/>
              <a:gd name="T2" fmla="*/ 387 w 655"/>
              <a:gd name="T3" fmla="*/ 848 h 849"/>
              <a:gd name="T4" fmla="*/ 654 w 655"/>
              <a:gd name="T5" fmla="*/ 531 h 849"/>
              <a:gd name="T6" fmla="*/ 188 w 655"/>
              <a:gd name="T7" fmla="*/ 0 h 849"/>
              <a:gd name="T8" fmla="*/ 0 w 655"/>
              <a:gd name="T9" fmla="*/ 230 h 849"/>
            </a:gdLst>
            <a:ahLst/>
            <a:cxnLst>
              <a:cxn ang="0">
                <a:pos x="T0" y="T1"/>
              </a:cxn>
              <a:cxn ang="0">
                <a:pos x="T2" y="T3"/>
              </a:cxn>
              <a:cxn ang="0">
                <a:pos x="T4" y="T5"/>
              </a:cxn>
              <a:cxn ang="0">
                <a:pos x="T6" y="T7"/>
              </a:cxn>
              <a:cxn ang="0">
                <a:pos x="T8" y="T9"/>
              </a:cxn>
            </a:cxnLst>
            <a:rect l="0" t="0" r="r" b="b"/>
            <a:pathLst>
              <a:path w="655" h="849">
                <a:moveTo>
                  <a:pt x="0" y="230"/>
                </a:moveTo>
                <a:lnTo>
                  <a:pt x="387" y="848"/>
                </a:lnTo>
                <a:lnTo>
                  <a:pt x="654" y="531"/>
                </a:lnTo>
                <a:lnTo>
                  <a:pt x="188" y="0"/>
                </a:lnTo>
                <a:lnTo>
                  <a:pt x="0" y="230"/>
                </a:lnTo>
              </a:path>
            </a:pathLst>
          </a:custGeom>
          <a:gradFill rotWithShape="1">
            <a:gsLst>
              <a:gs pos="0">
                <a:srgbClr val="F4A70C">
                  <a:gamma/>
                  <a:shade val="72941"/>
                  <a:invGamma/>
                </a:srgbClr>
              </a:gs>
              <a:gs pos="100000">
                <a:srgbClr val="F4A70C"/>
              </a:gs>
            </a:gsLst>
            <a:lin ang="2700000" scaled="1"/>
          </a:gradFill>
          <a:ln>
            <a:noFill/>
          </a:ln>
          <a:effectLst/>
          <a:extLst>
            <a:ext uri="{91240B29-F687-4F45-9708-019B960494DF}">
              <a14:hiddenLine xmlns:a14="http://schemas.microsoft.com/office/drawing/2010/main" w="12700" cap="rnd"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latin typeface="Microsoft YaHei" charset="0"/>
              <a:ea typeface="Microsoft YaHei" charset="0"/>
              <a:cs typeface="Microsoft YaHei" charset="0"/>
            </a:endParaRPr>
          </a:p>
        </p:txBody>
      </p:sp>
      <p:sp>
        <p:nvSpPr>
          <p:cNvPr id="29" name="Freeform 26"/>
          <p:cNvSpPr>
            <a:spLocks/>
          </p:cNvSpPr>
          <p:nvPr/>
        </p:nvSpPr>
        <p:spPr bwMode="gray">
          <a:xfrm>
            <a:off x="1811503" y="2248917"/>
            <a:ext cx="1874838" cy="252413"/>
          </a:xfrm>
          <a:custGeom>
            <a:avLst/>
            <a:gdLst>
              <a:gd name="T0" fmla="*/ 0 w 1980"/>
              <a:gd name="T1" fmla="*/ 228 h 229"/>
              <a:gd name="T2" fmla="*/ 1791 w 1980"/>
              <a:gd name="T3" fmla="*/ 228 h 229"/>
              <a:gd name="T4" fmla="*/ 1979 w 1980"/>
              <a:gd name="T5" fmla="*/ 0 h 229"/>
              <a:gd name="T6" fmla="*/ 500 w 1980"/>
              <a:gd name="T7" fmla="*/ 0 h 229"/>
              <a:gd name="T8" fmla="*/ 0 w 1980"/>
              <a:gd name="T9" fmla="*/ 228 h 229"/>
            </a:gdLst>
            <a:ahLst/>
            <a:cxnLst>
              <a:cxn ang="0">
                <a:pos x="T0" y="T1"/>
              </a:cxn>
              <a:cxn ang="0">
                <a:pos x="T2" y="T3"/>
              </a:cxn>
              <a:cxn ang="0">
                <a:pos x="T4" y="T5"/>
              </a:cxn>
              <a:cxn ang="0">
                <a:pos x="T6" y="T7"/>
              </a:cxn>
              <a:cxn ang="0">
                <a:pos x="T8" y="T9"/>
              </a:cxn>
            </a:cxnLst>
            <a:rect l="0" t="0" r="r" b="b"/>
            <a:pathLst>
              <a:path w="1980" h="229">
                <a:moveTo>
                  <a:pt x="0" y="228"/>
                </a:moveTo>
                <a:lnTo>
                  <a:pt x="1791" y="228"/>
                </a:lnTo>
                <a:lnTo>
                  <a:pt x="1979" y="0"/>
                </a:lnTo>
                <a:lnTo>
                  <a:pt x="500" y="0"/>
                </a:lnTo>
                <a:lnTo>
                  <a:pt x="0" y="228"/>
                </a:lnTo>
              </a:path>
            </a:pathLst>
          </a:custGeom>
          <a:gradFill rotWithShape="0">
            <a:gsLst>
              <a:gs pos="0">
                <a:srgbClr val="F4A70C"/>
              </a:gs>
              <a:gs pos="100000">
                <a:srgbClr val="F4A70C">
                  <a:gamma/>
                  <a:shade val="47451"/>
                  <a:invGamma/>
                </a:srgbClr>
              </a:gs>
            </a:gsLst>
            <a:lin ang="2700000" scaled="1"/>
          </a:gradFill>
          <a:ln>
            <a:noFill/>
          </a:ln>
          <a:effectLst/>
          <a:extLst>
            <a:ext uri="{91240B29-F687-4F45-9708-019B960494DF}">
              <a14:hiddenLine xmlns:a14="http://schemas.microsoft.com/office/drawing/2010/main" w="12700" cap="rnd"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latin typeface="Microsoft YaHei" charset="0"/>
              <a:ea typeface="Microsoft YaHei" charset="0"/>
              <a:cs typeface="Microsoft YaHei" charset="0"/>
            </a:endParaRPr>
          </a:p>
        </p:txBody>
      </p:sp>
      <p:sp>
        <p:nvSpPr>
          <p:cNvPr id="30" name="Freeform 27"/>
          <p:cNvSpPr>
            <a:spLocks/>
          </p:cNvSpPr>
          <p:nvPr/>
        </p:nvSpPr>
        <p:spPr bwMode="gray">
          <a:xfrm>
            <a:off x="1445584" y="2497925"/>
            <a:ext cx="2427288" cy="684213"/>
          </a:xfrm>
          <a:custGeom>
            <a:avLst/>
            <a:gdLst>
              <a:gd name="T0" fmla="*/ 0 w 2561"/>
              <a:gd name="T1" fmla="*/ 620 h 621"/>
              <a:gd name="T2" fmla="*/ 2560 w 2561"/>
              <a:gd name="T3" fmla="*/ 620 h 621"/>
              <a:gd name="T4" fmla="*/ 2172 w 2561"/>
              <a:gd name="T5" fmla="*/ 0 h 621"/>
              <a:gd name="T6" fmla="*/ 382 w 2561"/>
              <a:gd name="T7" fmla="*/ 0 h 621"/>
              <a:gd name="T8" fmla="*/ 0 w 2561"/>
              <a:gd name="T9" fmla="*/ 620 h 621"/>
            </a:gdLst>
            <a:ahLst/>
            <a:cxnLst>
              <a:cxn ang="0">
                <a:pos x="T0" y="T1"/>
              </a:cxn>
              <a:cxn ang="0">
                <a:pos x="T2" y="T3"/>
              </a:cxn>
              <a:cxn ang="0">
                <a:pos x="T4" y="T5"/>
              </a:cxn>
              <a:cxn ang="0">
                <a:pos x="T6" y="T7"/>
              </a:cxn>
              <a:cxn ang="0">
                <a:pos x="T8" y="T9"/>
              </a:cxn>
            </a:cxnLst>
            <a:rect l="0" t="0" r="r" b="b"/>
            <a:pathLst>
              <a:path w="2561" h="621">
                <a:moveTo>
                  <a:pt x="0" y="620"/>
                </a:moveTo>
                <a:lnTo>
                  <a:pt x="2560" y="620"/>
                </a:lnTo>
                <a:lnTo>
                  <a:pt x="2172" y="0"/>
                </a:lnTo>
                <a:lnTo>
                  <a:pt x="382" y="0"/>
                </a:lnTo>
                <a:lnTo>
                  <a:pt x="0" y="620"/>
                </a:lnTo>
              </a:path>
            </a:pathLst>
          </a:custGeom>
          <a:gradFill rotWithShape="0">
            <a:gsLst>
              <a:gs pos="0">
                <a:srgbClr val="F4A70C">
                  <a:gamma/>
                  <a:tint val="47451"/>
                  <a:invGamma/>
                </a:srgbClr>
              </a:gs>
              <a:gs pos="100000">
                <a:srgbClr val="F4A70C"/>
              </a:gs>
            </a:gsLst>
            <a:lin ang="2700000" scaled="1"/>
          </a:gradFill>
          <a:ln>
            <a:noFill/>
          </a:ln>
          <a:effectLst/>
          <a:extLst>
            <a:ext uri="{91240B29-F687-4F45-9708-019B960494DF}">
              <a14:hiddenLine xmlns:a14="http://schemas.microsoft.com/office/drawing/2010/main" w="12700" cap="rnd"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latin typeface="Microsoft YaHei" charset="0"/>
              <a:ea typeface="Microsoft YaHei" charset="0"/>
              <a:cs typeface="Microsoft YaHei" charset="0"/>
            </a:endParaRPr>
          </a:p>
        </p:txBody>
      </p:sp>
      <p:sp>
        <p:nvSpPr>
          <p:cNvPr id="31" name="Freeform 28"/>
          <p:cNvSpPr>
            <a:spLocks/>
          </p:cNvSpPr>
          <p:nvPr/>
        </p:nvSpPr>
        <p:spPr bwMode="gray">
          <a:xfrm>
            <a:off x="3086266" y="1574230"/>
            <a:ext cx="533400" cy="812800"/>
          </a:xfrm>
          <a:custGeom>
            <a:avLst/>
            <a:gdLst>
              <a:gd name="T0" fmla="*/ 385 w 564"/>
              <a:gd name="T1" fmla="*/ 737 h 738"/>
              <a:gd name="T2" fmla="*/ 563 w 564"/>
              <a:gd name="T3" fmla="*/ 527 h 738"/>
              <a:gd name="T4" fmla="*/ 97 w 564"/>
              <a:gd name="T5" fmla="*/ 0 h 738"/>
              <a:gd name="T6" fmla="*/ 0 w 564"/>
              <a:gd name="T7" fmla="*/ 111 h 738"/>
              <a:gd name="T8" fmla="*/ 385 w 564"/>
              <a:gd name="T9" fmla="*/ 737 h 738"/>
            </a:gdLst>
            <a:ahLst/>
            <a:cxnLst>
              <a:cxn ang="0">
                <a:pos x="T0" y="T1"/>
              </a:cxn>
              <a:cxn ang="0">
                <a:pos x="T2" y="T3"/>
              </a:cxn>
              <a:cxn ang="0">
                <a:pos x="T4" y="T5"/>
              </a:cxn>
              <a:cxn ang="0">
                <a:pos x="T6" y="T7"/>
              </a:cxn>
              <a:cxn ang="0">
                <a:pos x="T8" y="T9"/>
              </a:cxn>
            </a:cxnLst>
            <a:rect l="0" t="0" r="r" b="b"/>
            <a:pathLst>
              <a:path w="564" h="738">
                <a:moveTo>
                  <a:pt x="385" y="737"/>
                </a:moveTo>
                <a:lnTo>
                  <a:pt x="563" y="527"/>
                </a:lnTo>
                <a:lnTo>
                  <a:pt x="97" y="0"/>
                </a:lnTo>
                <a:lnTo>
                  <a:pt x="0" y="111"/>
                </a:lnTo>
                <a:lnTo>
                  <a:pt x="385" y="737"/>
                </a:lnTo>
              </a:path>
            </a:pathLst>
          </a:custGeom>
          <a:gradFill rotWithShape="0">
            <a:gsLst>
              <a:gs pos="0">
                <a:srgbClr val="C247FF">
                  <a:gamma/>
                  <a:shade val="79216"/>
                  <a:invGamma/>
                </a:srgbClr>
              </a:gs>
              <a:gs pos="100000">
                <a:srgbClr val="C247FF"/>
              </a:gs>
            </a:gsLst>
            <a:lin ang="2700000" scaled="1"/>
          </a:gradFill>
          <a:ln>
            <a:noFill/>
          </a:ln>
          <a:effectLst/>
          <a:extLst>
            <a:ext uri="{91240B29-F687-4F45-9708-019B960494DF}">
              <a14:hiddenLine xmlns:a14="http://schemas.microsoft.com/office/drawing/2010/main" w="12700" cap="rnd"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latin typeface="Microsoft YaHei" charset="0"/>
              <a:ea typeface="Microsoft YaHei" charset="0"/>
              <a:cs typeface="Microsoft YaHei" charset="0"/>
            </a:endParaRPr>
          </a:p>
        </p:txBody>
      </p:sp>
      <p:sp>
        <p:nvSpPr>
          <p:cNvPr id="32" name="Freeform 29"/>
          <p:cNvSpPr>
            <a:spLocks/>
          </p:cNvSpPr>
          <p:nvPr/>
        </p:nvSpPr>
        <p:spPr bwMode="gray">
          <a:xfrm>
            <a:off x="2240128" y="1574230"/>
            <a:ext cx="936625" cy="122238"/>
          </a:xfrm>
          <a:custGeom>
            <a:avLst/>
            <a:gdLst>
              <a:gd name="T0" fmla="*/ 0 w 987"/>
              <a:gd name="T1" fmla="*/ 109 h 110"/>
              <a:gd name="T2" fmla="*/ 889 w 987"/>
              <a:gd name="T3" fmla="*/ 109 h 110"/>
              <a:gd name="T4" fmla="*/ 986 w 987"/>
              <a:gd name="T5" fmla="*/ 0 h 110"/>
              <a:gd name="T6" fmla="*/ 308 w 987"/>
              <a:gd name="T7" fmla="*/ 0 h 110"/>
              <a:gd name="T8" fmla="*/ 0 w 987"/>
              <a:gd name="T9" fmla="*/ 109 h 110"/>
            </a:gdLst>
            <a:ahLst/>
            <a:cxnLst>
              <a:cxn ang="0">
                <a:pos x="T0" y="T1"/>
              </a:cxn>
              <a:cxn ang="0">
                <a:pos x="T2" y="T3"/>
              </a:cxn>
              <a:cxn ang="0">
                <a:pos x="T4" y="T5"/>
              </a:cxn>
              <a:cxn ang="0">
                <a:pos x="T6" y="T7"/>
              </a:cxn>
              <a:cxn ang="0">
                <a:pos x="T8" y="T9"/>
              </a:cxn>
            </a:cxnLst>
            <a:rect l="0" t="0" r="r" b="b"/>
            <a:pathLst>
              <a:path w="987" h="110">
                <a:moveTo>
                  <a:pt x="0" y="109"/>
                </a:moveTo>
                <a:lnTo>
                  <a:pt x="889" y="109"/>
                </a:lnTo>
                <a:lnTo>
                  <a:pt x="986" y="0"/>
                </a:lnTo>
                <a:lnTo>
                  <a:pt x="308" y="0"/>
                </a:lnTo>
                <a:lnTo>
                  <a:pt x="0" y="109"/>
                </a:lnTo>
              </a:path>
            </a:pathLst>
          </a:custGeom>
          <a:gradFill rotWithShape="0">
            <a:gsLst>
              <a:gs pos="0">
                <a:srgbClr val="C247FF"/>
              </a:gs>
              <a:gs pos="100000">
                <a:srgbClr val="C247FF">
                  <a:gamma/>
                  <a:shade val="50980"/>
                  <a:invGamma/>
                </a:srgbClr>
              </a:gs>
            </a:gsLst>
            <a:lin ang="2700000" scaled="1"/>
          </a:gradFill>
          <a:ln>
            <a:noFill/>
          </a:ln>
          <a:effectLst/>
          <a:extLst>
            <a:ext uri="{91240B29-F687-4F45-9708-019B960494DF}">
              <a14:hiddenLine xmlns:a14="http://schemas.microsoft.com/office/drawing/2010/main" w="12700" cap="rnd"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latin typeface="Microsoft YaHei" charset="0"/>
              <a:ea typeface="Microsoft YaHei" charset="0"/>
              <a:cs typeface="Microsoft YaHei" charset="0"/>
            </a:endParaRPr>
          </a:p>
        </p:txBody>
      </p:sp>
      <p:sp>
        <p:nvSpPr>
          <p:cNvPr id="33" name="Freeform 30"/>
          <p:cNvSpPr>
            <a:spLocks/>
          </p:cNvSpPr>
          <p:nvPr/>
        </p:nvSpPr>
        <p:spPr bwMode="gray">
          <a:xfrm>
            <a:off x="1871828" y="1694880"/>
            <a:ext cx="1581150" cy="692150"/>
          </a:xfrm>
          <a:custGeom>
            <a:avLst/>
            <a:gdLst>
              <a:gd name="T0" fmla="*/ 0 w 1669"/>
              <a:gd name="T1" fmla="*/ 628 h 629"/>
              <a:gd name="T2" fmla="*/ 1668 w 1669"/>
              <a:gd name="T3" fmla="*/ 628 h 629"/>
              <a:gd name="T4" fmla="*/ 1281 w 1669"/>
              <a:gd name="T5" fmla="*/ 0 h 629"/>
              <a:gd name="T6" fmla="*/ 388 w 1669"/>
              <a:gd name="T7" fmla="*/ 0 h 629"/>
              <a:gd name="T8" fmla="*/ 0 w 1669"/>
              <a:gd name="T9" fmla="*/ 628 h 629"/>
            </a:gdLst>
            <a:ahLst/>
            <a:cxnLst>
              <a:cxn ang="0">
                <a:pos x="T0" y="T1"/>
              </a:cxn>
              <a:cxn ang="0">
                <a:pos x="T2" y="T3"/>
              </a:cxn>
              <a:cxn ang="0">
                <a:pos x="T4" y="T5"/>
              </a:cxn>
              <a:cxn ang="0">
                <a:pos x="T6" y="T7"/>
              </a:cxn>
              <a:cxn ang="0">
                <a:pos x="T8" y="T9"/>
              </a:cxn>
            </a:cxnLst>
            <a:rect l="0" t="0" r="r" b="b"/>
            <a:pathLst>
              <a:path w="1669" h="629">
                <a:moveTo>
                  <a:pt x="0" y="628"/>
                </a:moveTo>
                <a:lnTo>
                  <a:pt x="1668" y="628"/>
                </a:lnTo>
                <a:lnTo>
                  <a:pt x="1281" y="0"/>
                </a:lnTo>
                <a:lnTo>
                  <a:pt x="388" y="0"/>
                </a:lnTo>
                <a:lnTo>
                  <a:pt x="0" y="628"/>
                </a:lnTo>
              </a:path>
            </a:pathLst>
          </a:custGeom>
          <a:gradFill rotWithShape="0">
            <a:gsLst>
              <a:gs pos="0">
                <a:srgbClr val="C247FF">
                  <a:gamma/>
                  <a:tint val="50196"/>
                  <a:invGamma/>
                </a:srgbClr>
              </a:gs>
              <a:gs pos="100000">
                <a:srgbClr val="C247FF"/>
              </a:gs>
            </a:gsLst>
            <a:lin ang="2700000" scaled="1"/>
          </a:gradFill>
          <a:ln>
            <a:noFill/>
          </a:ln>
          <a:effectLst/>
          <a:extLst>
            <a:ext uri="{91240B29-F687-4F45-9708-019B960494DF}">
              <a14:hiddenLine xmlns:a14="http://schemas.microsoft.com/office/drawing/2010/main" w="12700" cap="rnd"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latin typeface="Microsoft YaHei" charset="0"/>
              <a:ea typeface="Microsoft YaHei" charset="0"/>
              <a:cs typeface="Microsoft YaHei" charset="0"/>
            </a:endParaRPr>
          </a:p>
        </p:txBody>
      </p:sp>
      <p:sp>
        <p:nvSpPr>
          <p:cNvPr id="34" name="Freeform 31"/>
          <p:cNvSpPr>
            <a:spLocks/>
          </p:cNvSpPr>
          <p:nvPr/>
        </p:nvSpPr>
        <p:spPr bwMode="gray">
          <a:xfrm>
            <a:off x="2659228" y="899542"/>
            <a:ext cx="450850" cy="688975"/>
          </a:xfrm>
          <a:custGeom>
            <a:avLst/>
            <a:gdLst>
              <a:gd name="T0" fmla="*/ 387 w 477"/>
              <a:gd name="T1" fmla="*/ 624 h 625"/>
              <a:gd name="T2" fmla="*/ 476 w 477"/>
              <a:gd name="T3" fmla="*/ 527 h 625"/>
              <a:gd name="T4" fmla="*/ 0 w 477"/>
              <a:gd name="T5" fmla="*/ 0 h 625"/>
              <a:gd name="T6" fmla="*/ 387 w 477"/>
              <a:gd name="T7" fmla="*/ 624 h 625"/>
            </a:gdLst>
            <a:ahLst/>
            <a:cxnLst>
              <a:cxn ang="0">
                <a:pos x="T0" y="T1"/>
              </a:cxn>
              <a:cxn ang="0">
                <a:pos x="T2" y="T3"/>
              </a:cxn>
              <a:cxn ang="0">
                <a:pos x="T4" y="T5"/>
              </a:cxn>
              <a:cxn ang="0">
                <a:pos x="T6" y="T7"/>
              </a:cxn>
            </a:cxnLst>
            <a:rect l="0" t="0" r="r" b="b"/>
            <a:pathLst>
              <a:path w="477" h="625">
                <a:moveTo>
                  <a:pt x="387" y="624"/>
                </a:moveTo>
                <a:lnTo>
                  <a:pt x="476" y="527"/>
                </a:lnTo>
                <a:lnTo>
                  <a:pt x="0" y="0"/>
                </a:lnTo>
                <a:lnTo>
                  <a:pt x="387" y="624"/>
                </a:lnTo>
              </a:path>
            </a:pathLst>
          </a:custGeom>
          <a:gradFill rotWithShape="0">
            <a:gsLst>
              <a:gs pos="0">
                <a:srgbClr val="0066FF">
                  <a:gamma/>
                  <a:shade val="79216"/>
                  <a:invGamma/>
                </a:srgbClr>
              </a:gs>
              <a:gs pos="100000">
                <a:srgbClr val="0066FF"/>
              </a:gs>
            </a:gsLst>
            <a:lin ang="2700000" scaled="1"/>
          </a:gradFill>
          <a:ln>
            <a:noFill/>
          </a:ln>
          <a:effectLst/>
          <a:extLst>
            <a:ext uri="{91240B29-F687-4F45-9708-019B960494DF}">
              <a14:hiddenLine xmlns:a14="http://schemas.microsoft.com/office/drawing/2010/main" w="12700" cap="rnd"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latin typeface="Microsoft YaHei" charset="0"/>
              <a:ea typeface="Microsoft YaHei" charset="0"/>
              <a:cs typeface="Microsoft YaHei" charset="0"/>
            </a:endParaRPr>
          </a:p>
        </p:txBody>
      </p:sp>
      <p:sp>
        <p:nvSpPr>
          <p:cNvPr id="35" name="Freeform 32"/>
          <p:cNvSpPr>
            <a:spLocks/>
          </p:cNvSpPr>
          <p:nvPr/>
        </p:nvSpPr>
        <p:spPr bwMode="gray">
          <a:xfrm>
            <a:off x="2292516" y="899542"/>
            <a:ext cx="733425" cy="688975"/>
          </a:xfrm>
          <a:custGeom>
            <a:avLst/>
            <a:gdLst>
              <a:gd name="T0" fmla="*/ 0 w 773"/>
              <a:gd name="T1" fmla="*/ 624 h 625"/>
              <a:gd name="T2" fmla="*/ 772 w 773"/>
              <a:gd name="T3" fmla="*/ 624 h 625"/>
              <a:gd name="T4" fmla="*/ 387 w 773"/>
              <a:gd name="T5" fmla="*/ 0 h 625"/>
              <a:gd name="T6" fmla="*/ 0 w 773"/>
              <a:gd name="T7" fmla="*/ 624 h 625"/>
            </a:gdLst>
            <a:ahLst/>
            <a:cxnLst>
              <a:cxn ang="0">
                <a:pos x="T0" y="T1"/>
              </a:cxn>
              <a:cxn ang="0">
                <a:pos x="T2" y="T3"/>
              </a:cxn>
              <a:cxn ang="0">
                <a:pos x="T4" y="T5"/>
              </a:cxn>
              <a:cxn ang="0">
                <a:pos x="T6" y="T7"/>
              </a:cxn>
            </a:cxnLst>
            <a:rect l="0" t="0" r="r" b="b"/>
            <a:pathLst>
              <a:path w="773" h="625">
                <a:moveTo>
                  <a:pt x="0" y="624"/>
                </a:moveTo>
                <a:lnTo>
                  <a:pt x="772" y="624"/>
                </a:lnTo>
                <a:lnTo>
                  <a:pt x="387" y="0"/>
                </a:lnTo>
                <a:lnTo>
                  <a:pt x="0" y="624"/>
                </a:lnTo>
              </a:path>
            </a:pathLst>
          </a:custGeom>
          <a:gradFill rotWithShape="0">
            <a:gsLst>
              <a:gs pos="0">
                <a:srgbClr val="0066FF">
                  <a:gamma/>
                  <a:tint val="38039"/>
                  <a:invGamma/>
                </a:srgbClr>
              </a:gs>
              <a:gs pos="100000">
                <a:srgbClr val="0066FF"/>
              </a:gs>
            </a:gsLst>
            <a:lin ang="2700000" scaled="1"/>
          </a:gradFill>
          <a:ln>
            <a:noFill/>
          </a:ln>
          <a:effectLst/>
          <a:extLst>
            <a:ext uri="{91240B29-F687-4F45-9708-019B960494DF}">
              <a14:hiddenLine xmlns:a14="http://schemas.microsoft.com/office/drawing/2010/main" w="12700" cap="rnd" cmpd="sng">
                <a:solidFill>
                  <a:srgbClr val="000000"/>
                </a:solidFill>
                <a:prstDash val="solid"/>
                <a:round/>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endParaRPr lang="zh-CN" altLang="en-US">
              <a:latin typeface="Microsoft YaHei" charset="0"/>
              <a:ea typeface="Microsoft YaHei" charset="0"/>
              <a:cs typeface="Microsoft YaHei" charset="0"/>
            </a:endParaRPr>
          </a:p>
        </p:txBody>
      </p:sp>
      <p:sp>
        <p:nvSpPr>
          <p:cNvPr id="36" name="Text Box 33"/>
          <p:cNvSpPr txBox="1">
            <a:spLocks noChangeArrowheads="1"/>
          </p:cNvSpPr>
          <p:nvPr/>
        </p:nvSpPr>
        <p:spPr bwMode="gray">
          <a:xfrm>
            <a:off x="2391328" y="1266255"/>
            <a:ext cx="543740"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zh-CN" altLang="en-US" sz="1400" dirty="0" smtClean="0">
                <a:effectLst>
                  <a:outerShdw blurRad="38100" dist="38100" dir="2700000" algn="tl">
                    <a:srgbClr val="C0C0C0"/>
                  </a:outerShdw>
                </a:effectLst>
                <a:latin typeface="Microsoft YaHei" charset="0"/>
                <a:ea typeface="Microsoft YaHei" charset="0"/>
                <a:cs typeface="Microsoft YaHei" charset="0"/>
              </a:rPr>
              <a:t>治理</a:t>
            </a:r>
            <a:endParaRPr lang="en-US" altLang="zh-CN" sz="1400" dirty="0">
              <a:effectLst>
                <a:outerShdw blurRad="38100" dist="38100" dir="2700000" algn="tl">
                  <a:srgbClr val="C0C0C0"/>
                </a:outerShdw>
              </a:effectLst>
              <a:latin typeface="Microsoft YaHei" charset="0"/>
              <a:ea typeface="Microsoft YaHei" charset="0"/>
              <a:cs typeface="Microsoft YaHei" charset="0"/>
            </a:endParaRPr>
          </a:p>
        </p:txBody>
      </p:sp>
      <p:sp>
        <p:nvSpPr>
          <p:cNvPr id="37" name="Text Box 34"/>
          <p:cNvSpPr txBox="1">
            <a:spLocks noChangeArrowheads="1"/>
          </p:cNvSpPr>
          <p:nvPr/>
        </p:nvSpPr>
        <p:spPr bwMode="gray">
          <a:xfrm>
            <a:off x="2391329" y="1991742"/>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zh-CN" altLang="en-US" sz="1400" dirty="0" smtClean="0">
                <a:effectLst>
                  <a:outerShdw blurRad="38100" dist="38100" dir="2700000" algn="tl">
                    <a:srgbClr val="C0C0C0"/>
                  </a:outerShdw>
                </a:effectLst>
                <a:latin typeface="Microsoft YaHei" charset="0"/>
                <a:ea typeface="Microsoft YaHei" charset="0"/>
                <a:cs typeface="Microsoft YaHei" charset="0"/>
              </a:rPr>
              <a:t>管理</a:t>
            </a:r>
            <a:endParaRPr lang="en-US" altLang="zh-CN" sz="1400" dirty="0">
              <a:effectLst>
                <a:outerShdw blurRad="38100" dist="38100" dir="2700000" algn="tl">
                  <a:srgbClr val="C0C0C0"/>
                </a:outerShdw>
              </a:effectLst>
              <a:latin typeface="Microsoft YaHei" charset="0"/>
              <a:ea typeface="Microsoft YaHei" charset="0"/>
              <a:cs typeface="Microsoft YaHei" charset="0"/>
            </a:endParaRPr>
          </a:p>
        </p:txBody>
      </p:sp>
      <p:sp>
        <p:nvSpPr>
          <p:cNvPr id="38" name="Text Box 35"/>
          <p:cNvSpPr txBox="1">
            <a:spLocks noChangeArrowheads="1"/>
          </p:cNvSpPr>
          <p:nvPr/>
        </p:nvSpPr>
        <p:spPr bwMode="gray">
          <a:xfrm>
            <a:off x="2391328" y="2782317"/>
            <a:ext cx="54373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algn="ctr" eaLnBrk="0" hangingPunct="0"/>
            <a:r>
              <a:rPr lang="zh-CN" altLang="en-US" sz="1400" dirty="0" smtClean="0">
                <a:effectLst>
                  <a:outerShdw blurRad="38100" dist="38100" dir="2700000" algn="tl">
                    <a:srgbClr val="C0C0C0"/>
                  </a:outerShdw>
                </a:effectLst>
                <a:latin typeface="Microsoft YaHei" charset="0"/>
                <a:ea typeface="Microsoft YaHei" charset="0"/>
                <a:cs typeface="Microsoft YaHei" charset="0"/>
              </a:rPr>
              <a:t>技术</a:t>
            </a:r>
            <a:endParaRPr lang="en-US" altLang="zh-CN" sz="1400" dirty="0">
              <a:effectLst>
                <a:outerShdw blurRad="38100" dist="38100" dir="2700000" algn="tl">
                  <a:srgbClr val="C0C0C0"/>
                </a:outerShdw>
              </a:effectLst>
              <a:latin typeface="Microsoft YaHei" charset="0"/>
              <a:ea typeface="Microsoft YaHei" charset="0"/>
              <a:cs typeface="Microsoft YaHei" charset="0"/>
            </a:endParaRPr>
          </a:p>
        </p:txBody>
      </p:sp>
      <p:graphicFrame>
        <p:nvGraphicFramePr>
          <p:cNvPr id="42" name="内容占位符 5"/>
          <p:cNvGraphicFramePr>
            <a:graphicFrameLocks noGrp="1"/>
          </p:cNvGraphicFramePr>
          <p:nvPr>
            <p:ph idx="1"/>
            <p:extLst>
              <p:ext uri="{D42A27DB-BD31-4B8C-83A1-F6EECF244321}">
                <p14:modId xmlns:p14="http://schemas.microsoft.com/office/powerpoint/2010/main" val="648535688"/>
              </p:ext>
            </p:extLst>
          </p:nvPr>
        </p:nvGraphicFramePr>
        <p:xfrm>
          <a:off x="1187624" y="3174222"/>
          <a:ext cx="6550818" cy="1734443"/>
        </p:xfrm>
        <a:graphic>
          <a:graphicData uri="http://schemas.openxmlformats.org/drawingml/2006/chart">
            <c:chart xmlns:c="http://schemas.openxmlformats.org/drawingml/2006/chart" xmlns:r="http://schemas.openxmlformats.org/officeDocument/2006/relationships" r:id="rId2"/>
          </a:graphicData>
        </a:graphic>
      </p:graphicFrame>
      <p:cxnSp>
        <p:nvCxnSpPr>
          <p:cNvPr id="45" name="直线连接符 44"/>
          <p:cNvCxnSpPr/>
          <p:nvPr/>
        </p:nvCxnSpPr>
        <p:spPr>
          <a:xfrm>
            <a:off x="5210026" y="3357367"/>
            <a:ext cx="0" cy="1368152"/>
          </a:xfrm>
          <a:prstGeom prst="line">
            <a:avLst/>
          </a:prstGeom>
          <a:ln w="19050" cmpd="sng">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52" name="文本框 51"/>
          <p:cNvSpPr txBox="1"/>
          <p:nvPr/>
        </p:nvSpPr>
        <p:spPr>
          <a:xfrm>
            <a:off x="6133205" y="4671775"/>
            <a:ext cx="864096" cy="369332"/>
          </a:xfrm>
          <a:prstGeom prst="rect">
            <a:avLst/>
          </a:prstGeom>
          <a:noFill/>
        </p:spPr>
        <p:txBody>
          <a:bodyPr wrap="square" rtlCol="0">
            <a:spAutoFit/>
          </a:bodyPr>
          <a:lstStyle/>
          <a:p>
            <a:r>
              <a:rPr kumimoji="1" lang="zh-CN" altLang="en-US" b="1" dirty="0" smtClean="0">
                <a:solidFill>
                  <a:srgbClr val="C00000"/>
                </a:solidFill>
                <a:latin typeface="Microsoft YaHei" charset="0"/>
                <a:ea typeface="Microsoft YaHei" charset="0"/>
                <a:cs typeface="Microsoft YaHei" charset="0"/>
              </a:rPr>
              <a:t>高危</a:t>
            </a:r>
            <a:endParaRPr kumimoji="1" lang="zh-CN" altLang="en-US" b="1" dirty="0">
              <a:solidFill>
                <a:srgbClr val="C00000"/>
              </a:solidFill>
              <a:latin typeface="Microsoft YaHei" charset="0"/>
              <a:ea typeface="Microsoft YaHei" charset="0"/>
              <a:cs typeface="Microsoft YaHei" charset="0"/>
            </a:endParaRPr>
          </a:p>
        </p:txBody>
      </p:sp>
      <p:sp>
        <p:nvSpPr>
          <p:cNvPr id="53" name="文本框 52"/>
          <p:cNvSpPr txBox="1"/>
          <p:nvPr/>
        </p:nvSpPr>
        <p:spPr>
          <a:xfrm>
            <a:off x="2226867" y="4690868"/>
            <a:ext cx="1044109" cy="369332"/>
          </a:xfrm>
          <a:prstGeom prst="rect">
            <a:avLst/>
          </a:prstGeom>
          <a:noFill/>
        </p:spPr>
        <p:txBody>
          <a:bodyPr wrap="square" rtlCol="0">
            <a:spAutoFit/>
          </a:bodyPr>
          <a:lstStyle/>
          <a:p>
            <a:r>
              <a:rPr kumimoji="1" lang="zh-CN" altLang="en-US" b="1" smtClean="0">
                <a:solidFill>
                  <a:srgbClr val="00B050"/>
                </a:solidFill>
                <a:latin typeface="Microsoft YaHei" charset="0"/>
                <a:ea typeface="Microsoft YaHei" charset="0"/>
                <a:cs typeface="Microsoft YaHei" charset="0"/>
              </a:rPr>
              <a:t>低危</a:t>
            </a:r>
            <a:endParaRPr kumimoji="1" lang="zh-CN" altLang="en-US" b="1" dirty="0">
              <a:solidFill>
                <a:srgbClr val="00B050"/>
              </a:solidFill>
              <a:latin typeface="Microsoft YaHei" charset="0"/>
              <a:ea typeface="Microsoft YaHei" charset="0"/>
              <a:cs typeface="Microsoft YaHei" charset="0"/>
            </a:endParaRPr>
          </a:p>
        </p:txBody>
      </p:sp>
      <p:cxnSp>
        <p:nvCxnSpPr>
          <p:cNvPr id="55" name="直线箭头连接符 54"/>
          <p:cNvCxnSpPr>
            <a:endCxn id="4" idx="2"/>
          </p:cNvCxnSpPr>
          <p:nvPr/>
        </p:nvCxnSpPr>
        <p:spPr>
          <a:xfrm flipV="1">
            <a:off x="1331640" y="5041107"/>
            <a:ext cx="6288360" cy="19093"/>
          </a:xfrm>
          <a:prstGeom prst="straightConnector1">
            <a:avLst/>
          </a:prstGeom>
          <a:ln>
            <a:gradFill>
              <a:gsLst>
                <a:gs pos="0">
                  <a:schemeClr val="accent1">
                    <a:lumMod val="5000"/>
                    <a:lumOff val="95000"/>
                  </a:schemeClr>
                </a:gs>
                <a:gs pos="92996">
                  <a:srgbClr val="FF0000"/>
                </a:gs>
                <a:gs pos="74000">
                  <a:srgbClr val="FF0000"/>
                </a:gs>
                <a:gs pos="83000">
                  <a:srgbClr val="FF0000"/>
                </a:gs>
                <a:gs pos="35000">
                  <a:srgbClr val="00B050"/>
                </a:gs>
                <a:gs pos="100000">
                  <a:srgbClr val="FF0000"/>
                </a:gs>
              </a:gsLst>
              <a:lin ang="21000000" scaled="0"/>
            </a:gradFill>
            <a:tailEnd type="triangle"/>
          </a:ln>
        </p:spPr>
        <p:style>
          <a:lnRef idx="3">
            <a:schemeClr val="accent2"/>
          </a:lnRef>
          <a:fillRef idx="0">
            <a:schemeClr val="accent2"/>
          </a:fillRef>
          <a:effectRef idx="2">
            <a:schemeClr val="accent2"/>
          </a:effectRef>
          <a:fontRef idx="minor">
            <a:schemeClr val="tx1"/>
          </a:fontRef>
        </p:style>
      </p:cxnSp>
      <p:sp>
        <p:nvSpPr>
          <p:cNvPr id="59" name="文本框 58"/>
          <p:cNvSpPr txBox="1"/>
          <p:nvPr/>
        </p:nvSpPr>
        <p:spPr>
          <a:xfrm>
            <a:off x="4481901" y="4671775"/>
            <a:ext cx="1044109" cy="369332"/>
          </a:xfrm>
          <a:prstGeom prst="rect">
            <a:avLst/>
          </a:prstGeom>
          <a:noFill/>
        </p:spPr>
        <p:txBody>
          <a:bodyPr wrap="square" rtlCol="0">
            <a:spAutoFit/>
          </a:bodyPr>
          <a:lstStyle/>
          <a:p>
            <a:r>
              <a:rPr kumimoji="1" lang="zh-CN" altLang="en-US" b="1" dirty="0" smtClean="0">
                <a:solidFill>
                  <a:schemeClr val="accent6">
                    <a:lumMod val="75000"/>
                  </a:schemeClr>
                </a:solidFill>
                <a:latin typeface="Microsoft YaHei" charset="0"/>
                <a:ea typeface="Microsoft YaHei" charset="0"/>
                <a:cs typeface="Microsoft YaHei" charset="0"/>
              </a:rPr>
              <a:t>中危</a:t>
            </a:r>
            <a:endParaRPr kumimoji="1" lang="zh-CN" altLang="en-US" b="1" dirty="0">
              <a:solidFill>
                <a:schemeClr val="accent6">
                  <a:lumMod val="75000"/>
                </a:schemeClr>
              </a:solidFill>
              <a:latin typeface="Microsoft YaHei" charset="0"/>
              <a:ea typeface="Microsoft YaHei" charset="0"/>
              <a:cs typeface="Microsoft YaHei" charset="0"/>
            </a:endParaRPr>
          </a:p>
        </p:txBody>
      </p:sp>
    </p:spTree>
    <p:extLst>
      <p:ext uri="{BB962C8B-B14F-4D97-AF65-F5344CB8AC3E}">
        <p14:creationId xmlns:p14="http://schemas.microsoft.com/office/powerpoint/2010/main" val="150421329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idx="1"/>
          </p:nvPr>
        </p:nvSpPr>
        <p:spPr/>
        <p:txBody>
          <a:bodyPr>
            <a:normAutofit/>
          </a:bodyPr>
          <a:lstStyle/>
          <a:p>
            <a:pPr>
              <a:lnSpc>
                <a:spcPct val="150000"/>
              </a:lnSpc>
            </a:pPr>
            <a:r>
              <a:rPr lang="zh-CN" altLang="en-US" sz="2100" dirty="0"/>
              <a:t>僵尸网络、木马、蠕虫病毒</a:t>
            </a:r>
            <a:endParaRPr lang="en-US" altLang="zh-CN" sz="2100" dirty="0"/>
          </a:p>
          <a:p>
            <a:pPr lvl="1">
              <a:lnSpc>
                <a:spcPct val="150000"/>
              </a:lnSpc>
            </a:pPr>
            <a:r>
              <a:rPr lang="zh-CN" altLang="en-US" sz="1800" dirty="0"/>
              <a:t>采用业界领先的防病毒引擎</a:t>
            </a:r>
            <a:endParaRPr lang="en-US" altLang="zh-CN" sz="1800" dirty="0"/>
          </a:p>
          <a:p>
            <a:pPr lvl="1">
              <a:lnSpc>
                <a:spcPct val="150000"/>
              </a:lnSpc>
            </a:pPr>
            <a:r>
              <a:rPr lang="zh-CN" altLang="en-US" sz="1800" dirty="0"/>
              <a:t>通过 网络流量监控 发现 僵木蠕的传播</a:t>
            </a:r>
            <a:endParaRPr lang="en-US" altLang="zh-CN" sz="1800" dirty="0"/>
          </a:p>
          <a:p>
            <a:pPr lvl="1">
              <a:lnSpc>
                <a:spcPct val="150000"/>
              </a:lnSpc>
            </a:pPr>
            <a:r>
              <a:rPr lang="zh-CN" altLang="en-US" sz="1800" dirty="0"/>
              <a:t>通过 僵木蠕传播监控 实现 僵尸网络发现、打击、效果评估</a:t>
            </a:r>
          </a:p>
        </p:txBody>
      </p:sp>
      <p:sp>
        <p:nvSpPr>
          <p:cNvPr id="3" name="标题 2"/>
          <p:cNvSpPr>
            <a:spLocks noGrp="1"/>
          </p:cNvSpPr>
          <p:nvPr>
            <p:ph type="title"/>
          </p:nvPr>
        </p:nvSpPr>
        <p:spPr/>
        <p:txBody>
          <a:bodyPr/>
          <a:lstStyle/>
          <a:p>
            <a:r>
              <a:rPr lang="zh-CN" altLang="en-US" dirty="0"/>
              <a:t>僵木蠕</a:t>
            </a:r>
            <a:r>
              <a:rPr lang="zh-CN" altLang="en-US" dirty="0" smtClean="0"/>
              <a:t>态势</a:t>
            </a:r>
            <a:endParaRPr lang="zh-CN" altLang="en-US" dirty="0"/>
          </a:p>
        </p:txBody>
      </p:sp>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40535" y="3374608"/>
            <a:ext cx="1023578" cy="108000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996120" y="3374608"/>
            <a:ext cx="1151761" cy="1080000"/>
          </a:xfrm>
          <a:prstGeom prst="rect">
            <a:avLst/>
          </a:prstGeom>
        </p:spPr>
      </p:pic>
      <p:pic>
        <p:nvPicPr>
          <p:cNvPr id="1026" name="Picture 2" descr="http://d.lanrentuku.com/down/png/1410/bw_halloween/zombie-2-256.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303596" y="3374608"/>
            <a:ext cx="1080000" cy="1080000"/>
          </a:xfrm>
          <a:prstGeom prst="rect">
            <a:avLst/>
          </a:prstGeom>
          <a:noFill/>
          <a:extLst>
            <a:ext uri="{909E8E84-426E-40DD-AFC4-6F175D3DCCD1}">
              <a14:hiddenFill xmlns:a14="http://schemas.microsoft.com/office/drawing/2010/main">
                <a:solidFill>
                  <a:srgbClr val="FFFFFF"/>
                </a:solidFill>
              </a14:hiddenFill>
            </a:ext>
          </a:extLst>
        </p:spPr>
      </p:pic>
      <p:sp>
        <p:nvSpPr>
          <p:cNvPr id="9" name="幻灯片编号占位符 8"/>
          <p:cNvSpPr>
            <a:spLocks noGrp="1"/>
          </p:cNvSpPr>
          <p:nvPr>
            <p:ph type="sldNum" sz="quarter" idx="12"/>
          </p:nvPr>
        </p:nvSpPr>
        <p:spPr/>
        <p:txBody>
          <a:bodyPr/>
          <a:lstStyle/>
          <a:p>
            <a:fld id="{F1CE6EFB-A6C3-4E49-880A-544A18966166}" type="slidenum">
              <a:rPr lang="zh-CN" altLang="en-US" smtClean="0"/>
              <a:pPr/>
              <a:t>35</a:t>
            </a:fld>
            <a:endParaRPr lang="zh-CN" altLang="en-US"/>
          </a:p>
        </p:txBody>
      </p:sp>
    </p:spTree>
    <p:extLst>
      <p:ext uri="{BB962C8B-B14F-4D97-AF65-F5344CB8AC3E}">
        <p14:creationId xmlns:p14="http://schemas.microsoft.com/office/powerpoint/2010/main" val="1139342618"/>
      </p:ext>
    </p:extLst>
  </p:cSld>
  <p:clrMapOvr>
    <a:masterClrMapping/>
  </p:clrMapOvr>
  <p:transition>
    <p:fad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a:lnSpc>
                <a:spcPct val="150000"/>
              </a:lnSpc>
            </a:pPr>
            <a:r>
              <a:rPr lang="zh-CN" altLang="en-US" sz="2000" dirty="0" smtClean="0"/>
              <a:t>僵木蠕攻击态势感知</a:t>
            </a:r>
            <a:endParaRPr lang="en-US" altLang="zh-CN" sz="2000" dirty="0" smtClean="0"/>
          </a:p>
          <a:p>
            <a:pPr lvl="1">
              <a:lnSpc>
                <a:spcPct val="150000"/>
              </a:lnSpc>
            </a:pPr>
            <a:r>
              <a:rPr lang="zh-CN" altLang="en-US" sz="1800" dirty="0" smtClean="0"/>
              <a:t>木马传播</a:t>
            </a:r>
            <a:r>
              <a:rPr lang="en-US" altLang="zh-CN" sz="1800" dirty="0" smtClean="0"/>
              <a:t>935</a:t>
            </a:r>
            <a:r>
              <a:rPr lang="zh-CN" altLang="en-US" sz="1800" dirty="0" smtClean="0"/>
              <a:t>次、蠕虫传播</a:t>
            </a:r>
            <a:r>
              <a:rPr lang="en-US" altLang="zh-CN" sz="1800" dirty="0" smtClean="0"/>
              <a:t>12</a:t>
            </a:r>
            <a:r>
              <a:rPr lang="zh-CN" altLang="en-US" sz="1800" dirty="0" smtClean="0"/>
              <a:t>次、僵尸网络攻击</a:t>
            </a:r>
            <a:r>
              <a:rPr lang="en-US" altLang="zh-CN" sz="1800" dirty="0"/>
              <a:t>8827568</a:t>
            </a:r>
            <a:r>
              <a:rPr lang="zh-CN" altLang="zh-CN" sz="1800" dirty="0" smtClean="0"/>
              <a:t>次</a:t>
            </a:r>
            <a:endParaRPr lang="en-US" altLang="zh-CN" sz="1800" dirty="0" smtClean="0"/>
          </a:p>
          <a:p>
            <a:pPr lvl="1">
              <a:lnSpc>
                <a:spcPct val="150000"/>
              </a:lnSpc>
            </a:pPr>
            <a:r>
              <a:rPr lang="zh-CN" altLang="zh-CN" sz="1800" dirty="0"/>
              <a:t>总计检测了</a:t>
            </a:r>
            <a:r>
              <a:rPr lang="en-US" altLang="zh-CN" sz="1800" dirty="0"/>
              <a:t>1644407</a:t>
            </a:r>
            <a:r>
              <a:rPr lang="zh-CN" altLang="zh-CN" sz="1800" dirty="0"/>
              <a:t>个</a:t>
            </a:r>
            <a:r>
              <a:rPr lang="zh-CN" altLang="zh-CN" sz="1800" dirty="0" smtClean="0"/>
              <a:t>文件</a:t>
            </a:r>
            <a:r>
              <a:rPr lang="zh-CN" altLang="en-US" sz="1800" dirty="0"/>
              <a:t>，</a:t>
            </a:r>
            <a:r>
              <a:rPr lang="zh-CN" altLang="zh-CN" sz="1800" dirty="0" smtClean="0"/>
              <a:t>检查</a:t>
            </a:r>
            <a:r>
              <a:rPr lang="zh-CN" altLang="zh-CN" sz="1800" dirty="0"/>
              <a:t>到恶意文件</a:t>
            </a:r>
            <a:r>
              <a:rPr lang="en-US" altLang="zh-CN" sz="1800" dirty="0"/>
              <a:t>82</a:t>
            </a:r>
            <a:r>
              <a:rPr lang="zh-CN" altLang="zh-CN" sz="1800" dirty="0"/>
              <a:t>个</a:t>
            </a:r>
            <a:endParaRPr lang="en-US" altLang="zh-CN" sz="1800" dirty="0" smtClean="0"/>
          </a:p>
          <a:p>
            <a:pPr lvl="1">
              <a:lnSpc>
                <a:spcPct val="150000"/>
              </a:lnSpc>
            </a:pPr>
            <a:r>
              <a:rPr lang="zh-CN" altLang="en-US" sz="1800" dirty="0" smtClean="0"/>
              <a:t>发现恶意站点</a:t>
            </a:r>
            <a:r>
              <a:rPr lang="en-US" altLang="zh-CN" sz="1800" dirty="0" smtClean="0"/>
              <a:t>51</a:t>
            </a:r>
            <a:r>
              <a:rPr lang="zh-CN" altLang="en-US" sz="1800" dirty="0" smtClean="0"/>
              <a:t>个，确认</a:t>
            </a:r>
            <a:r>
              <a:rPr lang="en-US" altLang="zh-CN" sz="1800" dirty="0" smtClean="0"/>
              <a:t>10</a:t>
            </a:r>
            <a:r>
              <a:rPr lang="zh-CN" altLang="en-US" sz="1800" dirty="0" smtClean="0"/>
              <a:t>大威胁链接、</a:t>
            </a:r>
            <a:r>
              <a:rPr lang="en-US" altLang="zh-CN" sz="1800" dirty="0" smtClean="0"/>
              <a:t>10</a:t>
            </a:r>
            <a:r>
              <a:rPr lang="zh-CN" altLang="en-US" sz="1800" dirty="0" smtClean="0"/>
              <a:t>大威胁文件类型</a:t>
            </a:r>
            <a:endParaRPr lang="zh-CN" altLang="en-US" sz="1800" dirty="0"/>
          </a:p>
        </p:txBody>
      </p:sp>
      <p:sp>
        <p:nvSpPr>
          <p:cNvPr id="3" name="标题 2"/>
          <p:cNvSpPr>
            <a:spLocks noGrp="1"/>
          </p:cNvSpPr>
          <p:nvPr>
            <p:ph type="title"/>
          </p:nvPr>
        </p:nvSpPr>
        <p:spPr/>
        <p:txBody>
          <a:bodyPr/>
          <a:lstStyle/>
          <a:p>
            <a:r>
              <a:rPr lang="zh-CN" altLang="en-US" dirty="0"/>
              <a:t>一个真实的案例</a:t>
            </a:r>
          </a:p>
        </p:txBody>
      </p:sp>
      <p:pic>
        <p:nvPicPr>
          <p:cNvPr id="8193" name="Picture 1" descr="C58E57098E2E23797BA1EA38D61A3E0C"/>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28130" y="2688194"/>
            <a:ext cx="1425070" cy="124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4" name="图片 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26080" y="2715766"/>
            <a:ext cx="3373410" cy="122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图片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36888" y="4083918"/>
            <a:ext cx="2980469"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图片 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62176" y="4083918"/>
            <a:ext cx="2475039" cy="936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幻灯片编号占位符 4"/>
          <p:cNvSpPr>
            <a:spLocks noGrp="1"/>
          </p:cNvSpPr>
          <p:nvPr>
            <p:ph type="sldNum" sz="quarter" idx="12"/>
          </p:nvPr>
        </p:nvSpPr>
        <p:spPr/>
        <p:txBody>
          <a:bodyPr/>
          <a:lstStyle/>
          <a:p>
            <a:fld id="{F1CE6EFB-A6C3-4E49-880A-544A18966166}" type="slidenum">
              <a:rPr lang="zh-CN" altLang="en-US" smtClean="0"/>
              <a:pPr/>
              <a:t>36</a:t>
            </a:fld>
            <a:endParaRPr lang="zh-CN" altLang="en-US"/>
          </a:p>
        </p:txBody>
      </p:sp>
    </p:spTree>
    <p:extLst>
      <p:ext uri="{BB962C8B-B14F-4D97-AF65-F5344CB8AC3E}">
        <p14:creationId xmlns:p14="http://schemas.microsoft.com/office/powerpoint/2010/main" val="3570500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95536" y="771550"/>
            <a:ext cx="8174732" cy="3263504"/>
          </a:xfrm>
        </p:spPr>
        <p:txBody>
          <a:bodyPr/>
          <a:lstStyle/>
          <a:p>
            <a:pPr>
              <a:lnSpc>
                <a:spcPct val="150000"/>
              </a:lnSpc>
            </a:pPr>
            <a:r>
              <a:rPr lang="zh-CN" altLang="en-US" sz="2000" dirty="0" smtClean="0"/>
              <a:t>发现疑似僵尸网络</a:t>
            </a:r>
            <a:endParaRPr lang="en-US" altLang="zh-CN" sz="2000" dirty="0" smtClean="0"/>
          </a:p>
          <a:p>
            <a:pPr lvl="1">
              <a:lnSpc>
                <a:spcPct val="150000"/>
              </a:lnSpc>
            </a:pPr>
            <a:r>
              <a:rPr lang="en-US" altLang="zh-CN" sz="1800" dirty="0" smtClean="0"/>
              <a:t>9</a:t>
            </a:r>
            <a:r>
              <a:rPr lang="zh-CN" altLang="en-US" sz="1800" dirty="0" smtClean="0"/>
              <a:t>月</a:t>
            </a:r>
            <a:r>
              <a:rPr lang="en-US" altLang="zh-CN" sz="1800" dirty="0" smtClean="0"/>
              <a:t>19-21</a:t>
            </a:r>
            <a:r>
              <a:rPr lang="zh-CN" altLang="en-US" sz="1800" dirty="0" smtClean="0"/>
              <a:t>日期间，</a:t>
            </a:r>
            <a:r>
              <a:rPr lang="en-US" altLang="zh-CN" sz="1800" dirty="0" smtClean="0"/>
              <a:t>221.*.*.0</a:t>
            </a:r>
            <a:r>
              <a:rPr lang="zh-CN" altLang="en-US" sz="1800" dirty="0" smtClean="0"/>
              <a:t>网段多台主机</a:t>
            </a:r>
            <a:r>
              <a:rPr lang="zh-CN" altLang="zh-CN" sz="1800" dirty="0" smtClean="0"/>
              <a:t>对</a:t>
            </a:r>
            <a:r>
              <a:rPr lang="en-US" altLang="zh-CN" sz="1800" dirty="0" smtClean="0"/>
              <a:t>221.*.*.68</a:t>
            </a:r>
            <a:r>
              <a:rPr lang="zh-CN" altLang="en-US" sz="1800" dirty="0" smtClean="0"/>
              <a:t>发动</a:t>
            </a:r>
            <a:r>
              <a:rPr lang="en-US" altLang="zh-CN" sz="1800" dirty="0" smtClean="0"/>
              <a:t>DDoS</a:t>
            </a:r>
            <a:r>
              <a:rPr lang="zh-CN" altLang="en-US" sz="1800" dirty="0" smtClean="0"/>
              <a:t>攻击</a:t>
            </a:r>
            <a:endParaRPr lang="en-US" altLang="zh-CN" sz="1800" dirty="0" smtClean="0"/>
          </a:p>
          <a:p>
            <a:pPr lvl="1">
              <a:lnSpc>
                <a:spcPct val="150000"/>
              </a:lnSpc>
            </a:pPr>
            <a:r>
              <a:rPr lang="zh-CN" altLang="en-US" sz="1800" dirty="0" smtClean="0"/>
              <a:t>一般发动</a:t>
            </a:r>
            <a:r>
              <a:rPr lang="en-US" altLang="zh-CN" sz="1800" dirty="0" smtClean="0"/>
              <a:t>DDoS</a:t>
            </a:r>
            <a:r>
              <a:rPr lang="zh-CN" altLang="en-US" sz="1800" dirty="0" smtClean="0"/>
              <a:t>攻击的都是僵尸网络控制的主机</a:t>
            </a:r>
            <a:endParaRPr lang="en-US" altLang="zh-CN" sz="1800" dirty="0" smtClean="0"/>
          </a:p>
          <a:p>
            <a:pPr lvl="1">
              <a:lnSpc>
                <a:spcPct val="150000"/>
              </a:lnSpc>
            </a:pPr>
            <a:r>
              <a:rPr lang="zh-CN" altLang="en-US" sz="1800" dirty="0" smtClean="0"/>
              <a:t>对僵尸主机进一步监控可获知控制服务器地址，进而切断联系进行打击。</a:t>
            </a:r>
            <a:endParaRPr lang="zh-CN" altLang="en-US" sz="1800" dirty="0"/>
          </a:p>
        </p:txBody>
      </p:sp>
      <p:sp>
        <p:nvSpPr>
          <p:cNvPr id="3" name="标题 2"/>
          <p:cNvSpPr>
            <a:spLocks noGrp="1"/>
          </p:cNvSpPr>
          <p:nvPr>
            <p:ph type="title"/>
          </p:nvPr>
        </p:nvSpPr>
        <p:spPr/>
        <p:txBody>
          <a:bodyPr/>
          <a:lstStyle/>
          <a:p>
            <a:r>
              <a:rPr lang="zh-CN" altLang="en-US" dirty="0" smtClean="0"/>
              <a:t>一个真实的案例</a:t>
            </a:r>
            <a:endParaRPr lang="zh-CN" altLang="en-US" dirty="0"/>
          </a:p>
        </p:txBody>
      </p:sp>
      <p:pic>
        <p:nvPicPr>
          <p:cNvPr id="5" name="图片 4"/>
          <p:cNvPicPr>
            <a:picLocks noChangeAspect="1"/>
          </p:cNvPicPr>
          <p:nvPr/>
        </p:nvPicPr>
        <p:blipFill>
          <a:blip r:embed="rId2"/>
          <a:stretch>
            <a:fillRect/>
          </a:stretch>
        </p:blipFill>
        <p:spPr>
          <a:xfrm>
            <a:off x="1510844" y="2768626"/>
            <a:ext cx="5944115" cy="2272481"/>
          </a:xfrm>
          <a:prstGeom prst="rect">
            <a:avLst/>
          </a:prstGeom>
        </p:spPr>
      </p:pic>
      <p:sp>
        <p:nvSpPr>
          <p:cNvPr id="6" name="幻灯片编号占位符 5"/>
          <p:cNvSpPr>
            <a:spLocks noGrp="1"/>
          </p:cNvSpPr>
          <p:nvPr>
            <p:ph type="sldNum" sz="quarter" idx="12"/>
          </p:nvPr>
        </p:nvSpPr>
        <p:spPr/>
        <p:txBody>
          <a:bodyPr/>
          <a:lstStyle/>
          <a:p>
            <a:fld id="{F1CE6EFB-A6C3-4E49-880A-544A18966166}" type="slidenum">
              <a:rPr lang="zh-CN" altLang="en-US" smtClean="0"/>
              <a:pPr/>
              <a:t>37</a:t>
            </a:fld>
            <a:endParaRPr lang="zh-CN" altLang="en-US"/>
          </a:p>
        </p:txBody>
      </p:sp>
    </p:spTree>
    <p:extLst>
      <p:ext uri="{BB962C8B-B14F-4D97-AF65-F5344CB8AC3E}">
        <p14:creationId xmlns:p14="http://schemas.microsoft.com/office/powerpoint/2010/main" val="93894319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71600" y="205978"/>
            <a:ext cx="7344816" cy="565572"/>
          </a:xfrm>
        </p:spPr>
        <p:txBody>
          <a:bodyPr>
            <a:normAutofit/>
          </a:bodyPr>
          <a:lstStyle/>
          <a:p>
            <a:r>
              <a:rPr lang="zh-CN" altLang="en-US" dirty="0" smtClean="0"/>
              <a:t>功能介绍</a:t>
            </a:r>
            <a:r>
              <a:rPr lang="en-US" altLang="zh-CN" dirty="0" smtClean="0"/>
              <a:t>-</a:t>
            </a:r>
            <a:r>
              <a:rPr lang="zh-CN" altLang="en-US" dirty="0" smtClean="0"/>
              <a:t>网站安全态势</a:t>
            </a:r>
            <a:endParaRPr lang="zh-CN" altLang="en-US" dirty="0"/>
          </a:p>
        </p:txBody>
      </p:sp>
      <p:sp>
        <p:nvSpPr>
          <p:cNvPr id="4" name="幻灯片编号占位符 3"/>
          <p:cNvSpPr>
            <a:spLocks noGrp="1"/>
          </p:cNvSpPr>
          <p:nvPr>
            <p:ph type="sldNum" sz="quarter" idx="12"/>
          </p:nvPr>
        </p:nvSpPr>
        <p:spPr/>
        <p:txBody>
          <a:bodyPr/>
          <a:lstStyle/>
          <a:p>
            <a:fld id="{F1CE6EFB-A6C3-4E49-880A-544A18966166}" type="slidenum">
              <a:rPr lang="zh-CN" altLang="en-US" smtClean="0"/>
              <a:pPr/>
              <a:t>38</a:t>
            </a:fld>
            <a:endParaRPr lang="zh-CN" altLang="en-US"/>
          </a:p>
        </p:txBody>
      </p:sp>
      <p:sp>
        <p:nvSpPr>
          <p:cNvPr id="8" name="内容占位符 2"/>
          <p:cNvSpPr txBox="1">
            <a:spLocks/>
          </p:cNvSpPr>
          <p:nvPr/>
        </p:nvSpPr>
        <p:spPr>
          <a:xfrm>
            <a:off x="971599" y="843558"/>
            <a:ext cx="6984777" cy="788996"/>
          </a:xfrm>
          <a:prstGeom prst="rect">
            <a:avLst/>
          </a:prstGeom>
          <a:ln w="3175" cap="flat" cmpd="sng" algn="ctr">
            <a:solidFill>
              <a:schemeClr val="accent3"/>
            </a:solidFill>
            <a:prstDash val="solid"/>
          </a:ln>
        </p:spPr>
        <p:style>
          <a:lnRef idx="2">
            <a:schemeClr val="accent3"/>
          </a:lnRef>
          <a:fillRef idx="1">
            <a:schemeClr val="lt1"/>
          </a:fillRef>
          <a:effectRef idx="0">
            <a:schemeClr val="accent3"/>
          </a:effectRef>
          <a:fontRef idx="minor">
            <a:schemeClr val="dk1"/>
          </a:fontRef>
        </p:style>
        <p:txBody>
          <a:bodyPr vert="horz" lIns="91440" tIns="45720" rIns="91440" bIns="45720" rtlCol="0" anchor="ctr">
            <a:normAutofit/>
          </a:bodyPr>
          <a:lstStyle>
            <a:lvl1pPr marL="342891" indent="-342891" algn="l" defTabSz="914377" rtl="0" eaLnBrk="1" latinLnBrk="0" hangingPunct="1">
              <a:spcBef>
                <a:spcPct val="20000"/>
              </a:spcBef>
              <a:buFont typeface="Arial" pitchFamily="34" charset="0"/>
              <a:buChar char="•"/>
              <a:defRPr sz="2400" kern="1200">
                <a:solidFill>
                  <a:schemeClr val="dk1"/>
                </a:solidFill>
                <a:latin typeface="Microsoft YaHei" charset="0"/>
                <a:ea typeface="Microsoft YaHei" charset="0"/>
                <a:cs typeface="Microsoft YaHei" charset="0"/>
              </a:defRPr>
            </a:lvl1pPr>
            <a:lvl2pPr marL="742932" indent="-285744" algn="l" defTabSz="914377" rtl="0" eaLnBrk="1" latinLnBrk="0" hangingPunct="1">
              <a:spcBef>
                <a:spcPct val="20000"/>
              </a:spcBef>
              <a:buFont typeface="Arial" pitchFamily="34" charset="0"/>
              <a:buChar char="–"/>
              <a:defRPr sz="2000" kern="1200">
                <a:solidFill>
                  <a:schemeClr val="dk1"/>
                </a:solidFill>
                <a:latin typeface="Microsoft YaHei" charset="0"/>
                <a:ea typeface="Microsoft YaHei" charset="0"/>
                <a:cs typeface="Microsoft YaHei" charset="0"/>
              </a:defRPr>
            </a:lvl2pPr>
            <a:lvl3pPr marL="1142971" indent="-228594" algn="l" defTabSz="914377" rtl="0" eaLnBrk="1" latinLnBrk="0" hangingPunct="1">
              <a:spcBef>
                <a:spcPct val="20000"/>
              </a:spcBef>
              <a:buFont typeface="Arial" pitchFamily="34" charset="0"/>
              <a:buChar char="•"/>
              <a:defRPr sz="1800" kern="1200">
                <a:solidFill>
                  <a:schemeClr val="dk1"/>
                </a:solidFill>
                <a:latin typeface="Microsoft YaHei" charset="0"/>
                <a:ea typeface="Microsoft YaHei" charset="0"/>
                <a:cs typeface="Microsoft YaHei" charset="0"/>
              </a:defRPr>
            </a:lvl3pPr>
            <a:lvl4pPr marL="1600160" indent="-228594" algn="l" defTabSz="914377" rtl="0" eaLnBrk="1" latinLnBrk="0" hangingPunct="1">
              <a:spcBef>
                <a:spcPct val="20000"/>
              </a:spcBef>
              <a:buFont typeface="Arial" pitchFamily="34" charset="0"/>
              <a:buChar char="–"/>
              <a:defRPr sz="1600" kern="1200">
                <a:solidFill>
                  <a:schemeClr val="dk1"/>
                </a:solidFill>
                <a:latin typeface="Microsoft YaHei" charset="0"/>
                <a:ea typeface="Microsoft YaHei" charset="0"/>
                <a:cs typeface="Microsoft YaHei" charset="0"/>
              </a:defRPr>
            </a:lvl4pPr>
            <a:lvl5pPr marL="2057349" indent="-228594" algn="l" defTabSz="914377" rtl="0" eaLnBrk="1" latinLnBrk="0" hangingPunct="1">
              <a:spcBef>
                <a:spcPct val="20000"/>
              </a:spcBef>
              <a:buFont typeface="Arial" pitchFamily="34" charset="0"/>
              <a:buChar char="»"/>
              <a:defRPr sz="1400" kern="1200">
                <a:solidFill>
                  <a:schemeClr val="dk1"/>
                </a:solidFill>
                <a:latin typeface="Microsoft YaHei" charset="0"/>
                <a:ea typeface="Microsoft YaHei" charset="0"/>
                <a:cs typeface="Microsoft YaHei" charset="0"/>
              </a:defRPr>
            </a:lvl5pPr>
            <a:lvl6pPr marL="2514537"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6pPr>
            <a:lvl7pPr marL="2971726"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7pPr>
            <a:lvl8pPr marL="3428914"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8pPr>
            <a:lvl9pPr marL="3886103" indent="-228594" algn="l" defTabSz="914377" rtl="0" eaLnBrk="1" latinLnBrk="0" hangingPunct="1">
              <a:spcBef>
                <a:spcPct val="20000"/>
              </a:spcBef>
              <a:buFont typeface="Arial" pitchFamily="34" charset="0"/>
              <a:buChar char="•"/>
              <a:defRPr sz="2000" kern="1200">
                <a:solidFill>
                  <a:schemeClr val="dk1"/>
                </a:solidFill>
                <a:latin typeface="+mn-lt"/>
                <a:ea typeface="+mn-ea"/>
                <a:cs typeface="+mn-cs"/>
              </a:defRPr>
            </a:lvl9pPr>
          </a:lstStyle>
          <a:p>
            <a:pPr marL="0" indent="457200">
              <a:lnSpc>
                <a:spcPct val="150000"/>
              </a:lnSpc>
              <a:buNone/>
            </a:pPr>
            <a:r>
              <a:rPr lang="zh-CN" altLang="en-US" sz="1400" dirty="0" smtClean="0">
                <a:solidFill>
                  <a:schemeClr val="tx1">
                    <a:lumMod val="95000"/>
                    <a:lumOff val="5000"/>
                  </a:schemeClr>
                </a:solidFill>
                <a:latin typeface="微软雅黑" panose="020B0503020204020204" pitchFamily="34" charset="-122"/>
                <a:ea typeface="微软雅黑" panose="020B0503020204020204" pitchFamily="34" charset="-122"/>
              </a:rPr>
              <a:t>网站安全态势，实现对网站漏洞，网站安全事件持续监控、分析和可视化呈现。</a:t>
            </a:r>
            <a:endParaRPr lang="zh-CN" altLang="zh-CN" sz="1400" dirty="0">
              <a:solidFill>
                <a:schemeClr val="tx1">
                  <a:lumMod val="95000"/>
                  <a:lumOff val="5000"/>
                </a:schemeClr>
              </a:solidFill>
              <a:latin typeface="微软雅黑" panose="020B0503020204020204" pitchFamily="34" charset="-122"/>
              <a:ea typeface="微软雅黑" panose="020B0503020204020204" pitchFamily="34" charset="-122"/>
            </a:endParaRPr>
          </a:p>
        </p:txBody>
      </p:sp>
      <p:graphicFrame>
        <p:nvGraphicFramePr>
          <p:cNvPr id="6" name="图示 5"/>
          <p:cNvGraphicFramePr/>
          <p:nvPr>
            <p:extLst>
              <p:ext uri="{D42A27DB-BD31-4B8C-83A1-F6EECF244321}">
                <p14:modId xmlns:p14="http://schemas.microsoft.com/office/powerpoint/2010/main" val="3830107939"/>
              </p:ext>
            </p:extLst>
          </p:nvPr>
        </p:nvGraphicFramePr>
        <p:xfrm>
          <a:off x="951141" y="1706350"/>
          <a:ext cx="4268932" cy="33595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9" name="内容占位符 3"/>
          <p:cNvGraphicFramePr>
            <a:graphicFrameLocks noGrp="1"/>
          </p:cNvGraphicFramePr>
          <p:nvPr>
            <p:ph idx="1"/>
            <p:extLst>
              <p:ext uri="{D42A27DB-BD31-4B8C-83A1-F6EECF244321}">
                <p14:modId xmlns:p14="http://schemas.microsoft.com/office/powerpoint/2010/main" val="1596999279"/>
              </p:ext>
            </p:extLst>
          </p:nvPr>
        </p:nvGraphicFramePr>
        <p:xfrm>
          <a:off x="4860032" y="1740924"/>
          <a:ext cx="3672408" cy="2847050"/>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Tree>
    <p:extLst>
      <p:ext uri="{BB962C8B-B14F-4D97-AF65-F5344CB8AC3E}">
        <p14:creationId xmlns:p14="http://schemas.microsoft.com/office/powerpoint/2010/main" val="4279136287"/>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2729974" y="1395371"/>
            <a:ext cx="3344185" cy="2672537"/>
            <a:chOff x="1218976" y="697737"/>
            <a:chExt cx="10685541" cy="8539451"/>
          </a:xfrm>
        </p:grpSpPr>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21486" y="697737"/>
              <a:ext cx="4680520" cy="6973975"/>
            </a:xfrm>
            <a:prstGeom prst="rect">
              <a:avLst/>
            </a:prstGeom>
          </p:spPr>
        </p:pic>
        <p:sp>
          <p:nvSpPr>
            <p:cNvPr id="2" name="矩形 1"/>
            <p:cNvSpPr/>
            <p:nvPr/>
          </p:nvSpPr>
          <p:spPr>
            <a:xfrm>
              <a:off x="1218976" y="7245748"/>
              <a:ext cx="10685541" cy="1991440"/>
            </a:xfrm>
            <a:prstGeom prst="rect">
              <a:avLst/>
            </a:prstGeom>
          </p:spPr>
          <p:txBody>
            <a:bodyPr wrap="none">
              <a:spAutoFit/>
            </a:bodyPr>
            <a:lstStyle/>
            <a:p>
              <a:pPr algn="ctr"/>
              <a:r>
                <a:rPr lang="zh-CN" altLang="en-US" sz="1725" dirty="0">
                  <a:latin typeface="微软雅黑" panose="020B0503020204020204" pitchFamily="34" charset="-122"/>
                  <a:ea typeface="微软雅黑" panose="020B0503020204020204" pitchFamily="34" charset="-122"/>
                </a:rPr>
                <a:t>第</a:t>
              </a:r>
              <a:r>
                <a:rPr lang="en-US" altLang="zh-CN" sz="1725" dirty="0">
                  <a:latin typeface="微软雅黑" panose="020B0503020204020204" pitchFamily="34" charset="-122"/>
                  <a:ea typeface="微软雅黑" panose="020B0503020204020204" pitchFamily="34" charset="-122"/>
                </a:rPr>
                <a:t>66</a:t>
              </a:r>
              <a:r>
                <a:rPr lang="zh-CN" altLang="en-US" sz="1725" dirty="0">
                  <a:latin typeface="微软雅黑" panose="020B0503020204020204" pitchFamily="34" charset="-122"/>
                  <a:ea typeface="微软雅黑" panose="020B0503020204020204" pitchFamily="34" charset="-122"/>
                </a:rPr>
                <a:t>军</a:t>
              </a:r>
              <a:r>
                <a:rPr lang="en-US" altLang="zh-CN" sz="1725" dirty="0">
                  <a:latin typeface="微软雅黑" panose="020B0503020204020204" pitchFamily="34" charset="-122"/>
                  <a:ea typeface="微软雅黑" panose="020B0503020204020204" pitchFamily="34" charset="-122"/>
                </a:rPr>
                <a:t>196</a:t>
              </a:r>
              <a:r>
                <a:rPr lang="zh-CN" altLang="en-US" sz="1725" dirty="0">
                  <a:latin typeface="微软雅黑" panose="020B0503020204020204" pitchFamily="34" charset="-122"/>
                  <a:ea typeface="微软雅黑" panose="020B0503020204020204" pitchFamily="34" charset="-122"/>
                </a:rPr>
                <a:t>师</a:t>
              </a:r>
              <a:r>
                <a:rPr lang="en-US" altLang="zh-CN" sz="1725" dirty="0">
                  <a:latin typeface="微软雅黑" panose="020B0503020204020204" pitchFamily="34" charset="-122"/>
                  <a:ea typeface="微软雅黑" panose="020B0503020204020204" pitchFamily="34" charset="-122"/>
                </a:rPr>
                <a:t>587</a:t>
              </a:r>
              <a:r>
                <a:rPr lang="zh-CN" altLang="en-US" sz="1725" dirty="0">
                  <a:latin typeface="微软雅黑" panose="020B0503020204020204" pitchFamily="34" charset="-122"/>
                  <a:ea typeface="微软雅黑" panose="020B0503020204020204" pitchFamily="34" charset="-122"/>
                </a:rPr>
                <a:t>团</a:t>
              </a:r>
              <a:r>
                <a:rPr lang="en-US" altLang="zh-CN" sz="1725" dirty="0">
                  <a:latin typeface="微软雅黑" panose="020B0503020204020204" pitchFamily="34" charset="-122"/>
                  <a:ea typeface="微软雅黑" panose="020B0503020204020204" pitchFamily="34" charset="-122"/>
                </a:rPr>
                <a:t>3</a:t>
              </a:r>
              <a:r>
                <a:rPr lang="zh-CN" altLang="en-US" sz="1725" dirty="0">
                  <a:latin typeface="微软雅黑" panose="020B0503020204020204" pitchFamily="34" charset="-122"/>
                  <a:ea typeface="微软雅黑" panose="020B0503020204020204" pitchFamily="34" charset="-122"/>
                </a:rPr>
                <a:t>连战士小毛</a:t>
              </a:r>
              <a:endParaRPr lang="en-US" altLang="zh-CN" sz="1725" dirty="0">
                <a:latin typeface="微软雅黑" panose="020B0503020204020204" pitchFamily="34" charset="-122"/>
                <a:ea typeface="微软雅黑" panose="020B0503020204020204" pitchFamily="34" charset="-122"/>
              </a:endParaRPr>
            </a:p>
            <a:p>
              <a:pPr algn="ctr"/>
              <a:r>
                <a:rPr lang="zh-CN" altLang="en-US" sz="1725" dirty="0">
                  <a:latin typeface="微软雅黑" panose="020B0503020204020204" pitchFamily="34" charset="-122"/>
                  <a:ea typeface="微软雅黑" panose="020B0503020204020204" pitchFamily="34" charset="-122"/>
                </a:rPr>
                <a:t>正在向前方高地移动</a:t>
              </a:r>
              <a:endParaRPr lang="en-US" altLang="zh-CN" sz="1725" dirty="0">
                <a:latin typeface="微软雅黑" panose="020B0503020204020204" pitchFamily="34" charset="-122"/>
                <a:ea typeface="微软雅黑" panose="020B0503020204020204" pitchFamily="34" charset="-122"/>
              </a:endParaRPr>
            </a:p>
          </p:txBody>
        </p:sp>
      </p:grpSp>
      <p:pic>
        <p:nvPicPr>
          <p:cNvPr id="7" name="图片 6"/>
          <p:cNvPicPr>
            <a:picLocks noChangeAspect="1"/>
          </p:cNvPicPr>
          <p:nvPr/>
        </p:nvPicPr>
        <p:blipFill rotWithShape="1">
          <a:blip r:embed="rId4"/>
          <a:srcRect t="12342"/>
          <a:stretch/>
        </p:blipFill>
        <p:spPr>
          <a:xfrm>
            <a:off x="4572000" y="1395372"/>
            <a:ext cx="3295833" cy="2585714"/>
          </a:xfrm>
          <a:prstGeom prst="rect">
            <a:avLst/>
          </a:prstGeom>
        </p:spPr>
      </p:pic>
      <p:sp>
        <p:nvSpPr>
          <p:cNvPr id="5" name="标题 4"/>
          <p:cNvSpPr>
            <a:spLocks noGrp="1"/>
          </p:cNvSpPr>
          <p:nvPr>
            <p:ph type="title"/>
          </p:nvPr>
        </p:nvSpPr>
        <p:spPr/>
        <p:txBody>
          <a:bodyPr/>
          <a:lstStyle/>
          <a:p>
            <a:endParaRPr lang="zh-CN" altLang="en-US"/>
          </a:p>
        </p:txBody>
      </p:sp>
      <p:sp>
        <p:nvSpPr>
          <p:cNvPr id="6" name="内容占位符 5"/>
          <p:cNvSpPr>
            <a:spLocks noGrp="1"/>
          </p:cNvSpPr>
          <p:nvPr>
            <p:ph idx="1"/>
          </p:nvPr>
        </p:nvSpPr>
        <p:spPr/>
        <p:txBody>
          <a:bodyPr/>
          <a:lstStyle/>
          <a:p>
            <a:endParaRPr lang="zh-CN" altLang="en-US"/>
          </a:p>
        </p:txBody>
      </p:sp>
    </p:spTree>
    <p:extLst>
      <p:ext uri="{BB962C8B-B14F-4D97-AF65-F5344CB8AC3E}">
        <p14:creationId xmlns:p14="http://schemas.microsoft.com/office/powerpoint/2010/main" val="21472757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61111E-6 4.81481E-6 L -0.22326 4.81481E-6 " pathEditMode="relative" rAng="0" ptsTypes="AA">
                                      <p:cBhvr>
                                        <p:cTn id="6" dur="1500" fill="hold"/>
                                        <p:tgtEl>
                                          <p:spTgt spid="3"/>
                                        </p:tgtEl>
                                        <p:attrNameLst>
                                          <p:attrName>ppt_x</p:attrName>
                                          <p:attrName>ppt_y</p:attrName>
                                        </p:attrNameLst>
                                      </p:cBhvr>
                                      <p:rCtr x="-11163" y="0"/>
                                    </p:animMotion>
                                  </p:childTnLst>
                                </p:cTn>
                              </p:par>
                            </p:childTnLst>
                          </p:cTn>
                        </p:par>
                        <p:par>
                          <p:cTn id="7" fill="hold">
                            <p:stCondLst>
                              <p:cond delay="1500"/>
                            </p:stCondLst>
                            <p:childTnLst>
                              <p:par>
                                <p:cTn id="8" presetID="10" presetClass="entr" presetSubtype="0" fill="hold" nodeType="after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2"/>
          <p:cNvSpPr>
            <a:spLocks noGrp="1"/>
          </p:cNvSpPr>
          <p:nvPr>
            <p:ph type="title"/>
          </p:nvPr>
        </p:nvSpPr>
        <p:spPr>
          <a:noFill/>
          <a:ln>
            <a:noFill/>
          </a:ln>
        </p:spPr>
        <p:txBody>
          <a:bodyPr anchor="ctr">
            <a:normAutofit/>
          </a:bodyPr>
          <a:lstStyle/>
          <a:p>
            <a:pPr eaLnBrk="1" hangingPunct="1"/>
            <a:r>
              <a:rPr lang="zh-CN" altLang="en-US" dirty="0" smtClean="0">
                <a:solidFill>
                  <a:srgbClr val="333333"/>
                </a:solidFill>
                <a:latin typeface="微软雅黑" pitchFamily="34" charset="-122"/>
                <a:ea typeface="微软雅黑" pitchFamily="34" charset="-122"/>
                <a:cs typeface="+mj-cs"/>
              </a:rPr>
              <a:t>网站安全态势感知</a:t>
            </a:r>
            <a:endParaRPr lang="zh-CN" altLang="en-US" kern="1200" dirty="0">
              <a:solidFill>
                <a:srgbClr val="333333"/>
              </a:solidFill>
              <a:latin typeface="微软雅黑" pitchFamily="34" charset="-122"/>
              <a:ea typeface="微软雅黑" pitchFamily="34" charset="-122"/>
              <a:cs typeface="+mj-cs"/>
            </a:endParaRPr>
          </a:p>
        </p:txBody>
      </p:sp>
      <p:pic>
        <p:nvPicPr>
          <p:cNvPr id="9219" name="图片 3"/>
          <p:cNvPicPr>
            <a:picLocks noChangeAspect="1"/>
          </p:cNvPicPr>
          <p:nvPr/>
        </p:nvPicPr>
        <p:blipFill>
          <a:blip r:embed="rId23"/>
          <a:stretch>
            <a:fillRect/>
          </a:stretch>
        </p:blipFill>
        <p:spPr>
          <a:xfrm>
            <a:off x="4785997" y="1207865"/>
            <a:ext cx="4039304" cy="1822187"/>
          </a:xfrm>
          <a:prstGeom prst="rect">
            <a:avLst/>
          </a:prstGeom>
          <a:noFill/>
          <a:ln w="9525">
            <a:noFill/>
          </a:ln>
        </p:spPr>
      </p:pic>
      <p:sp>
        <p:nvSpPr>
          <p:cNvPr id="7" name="文本框 4"/>
          <p:cNvSpPr txBox="1">
            <a:spLocks noChangeArrowheads="1"/>
          </p:cNvSpPr>
          <p:nvPr/>
        </p:nvSpPr>
        <p:spPr bwMode="auto">
          <a:xfrm>
            <a:off x="187362" y="921312"/>
            <a:ext cx="4651905" cy="27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685103" eaLnBrk="0" fontAlgn="base" hangingPunct="0">
              <a:spcBef>
                <a:spcPct val="0"/>
              </a:spcBef>
              <a:spcAft>
                <a:spcPct val="0"/>
              </a:spcAft>
              <a:defRPr/>
            </a:pPr>
            <a:r>
              <a:rPr lang="zh-CN" altLang="en-US" sz="1157" dirty="0">
                <a:latin typeface="微软雅黑" panose="020B0503020204020204" pitchFamily="34" charset="-122"/>
                <a:ea typeface="微软雅黑" panose="020B0503020204020204" pitchFamily="34" charset="-122"/>
              </a:rPr>
              <a:t>一、通过掌握网站系统隐患与灾害事故的分布及时了解安全态势</a:t>
            </a:r>
          </a:p>
        </p:txBody>
      </p:sp>
      <p:sp>
        <p:nvSpPr>
          <p:cNvPr id="8" name="文本框 8"/>
          <p:cNvSpPr txBox="1">
            <a:spLocks noChangeArrowheads="1"/>
          </p:cNvSpPr>
          <p:nvPr/>
        </p:nvSpPr>
        <p:spPr bwMode="auto">
          <a:xfrm>
            <a:off x="4687724" y="942436"/>
            <a:ext cx="4255138" cy="2703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defTabSz="685103" eaLnBrk="0" fontAlgn="base" hangingPunct="0">
              <a:spcBef>
                <a:spcPct val="0"/>
              </a:spcBef>
              <a:spcAft>
                <a:spcPct val="0"/>
              </a:spcAft>
              <a:defRPr/>
            </a:pPr>
            <a:r>
              <a:rPr lang="zh-CN" altLang="en-US" sz="1157" dirty="0">
                <a:latin typeface="微软雅黑" panose="020B0503020204020204" pitchFamily="34" charset="-122"/>
                <a:ea typeface="微软雅黑" panose="020B0503020204020204" pitchFamily="34" charset="-122"/>
              </a:rPr>
              <a:t>二</a:t>
            </a:r>
            <a:r>
              <a:rPr lang="zh-CN" altLang="en-US" sz="1157" dirty="0" smtClean="0">
                <a:latin typeface="微软雅黑" panose="020B0503020204020204" pitchFamily="34" charset="-122"/>
                <a:ea typeface="微软雅黑" panose="020B0503020204020204" pitchFamily="34" charset="-122"/>
              </a:rPr>
              <a:t>、结合云端运营及时发布通告促进</a:t>
            </a:r>
            <a:r>
              <a:rPr lang="zh-CN" altLang="en-US" sz="1157" dirty="0">
                <a:latin typeface="微软雅黑" panose="020B0503020204020204" pitchFamily="34" charset="-122"/>
                <a:ea typeface="微软雅黑" panose="020B0503020204020204" pitchFamily="34" charset="-122"/>
              </a:rPr>
              <a:t>相关单位进行整改和治理</a:t>
            </a:r>
          </a:p>
        </p:txBody>
      </p:sp>
      <p:grpSp>
        <p:nvGrpSpPr>
          <p:cNvPr id="9223" name="组合 37"/>
          <p:cNvGrpSpPr/>
          <p:nvPr/>
        </p:nvGrpSpPr>
        <p:grpSpPr>
          <a:xfrm>
            <a:off x="428912" y="3954923"/>
            <a:ext cx="8196169" cy="1111314"/>
            <a:chOff x="323528" y="771550"/>
            <a:chExt cx="8424936" cy="1548670"/>
          </a:xfrm>
        </p:grpSpPr>
        <p:sp>
          <p:nvSpPr>
            <p:cNvPr id="39" name="MH_Other_1"/>
            <p:cNvSpPr/>
            <p:nvPr>
              <p:custDataLst>
                <p:tags r:id="rId1"/>
              </p:custDataLst>
            </p:nvPr>
          </p:nvSpPr>
          <p:spPr>
            <a:xfrm>
              <a:off x="323528" y="1010890"/>
              <a:ext cx="915754" cy="1309330"/>
            </a:xfrm>
            <a:custGeom>
              <a:avLst/>
              <a:gdLst>
                <a:gd name="connsiteX0" fmla="*/ 0 w 1400175"/>
                <a:gd name="connsiteY0" fmla="*/ 0 h 2671762"/>
                <a:gd name="connsiteX1" fmla="*/ 0 w 1400175"/>
                <a:gd name="connsiteY1" fmla="*/ 2400300 h 2671762"/>
                <a:gd name="connsiteX2" fmla="*/ 142875 w 1400175"/>
                <a:gd name="connsiteY2" fmla="*/ 2328862 h 2671762"/>
                <a:gd name="connsiteX3" fmla="*/ 209550 w 1400175"/>
                <a:gd name="connsiteY3" fmla="*/ 2366962 h 2671762"/>
                <a:gd name="connsiteX4" fmla="*/ 271463 w 1400175"/>
                <a:gd name="connsiteY4" fmla="*/ 2509837 h 2671762"/>
                <a:gd name="connsiteX5" fmla="*/ 338138 w 1400175"/>
                <a:gd name="connsiteY5" fmla="*/ 2586037 h 2671762"/>
                <a:gd name="connsiteX6" fmla="*/ 495300 w 1400175"/>
                <a:gd name="connsiteY6" fmla="*/ 2671762 h 2671762"/>
                <a:gd name="connsiteX7" fmla="*/ 547688 w 1400175"/>
                <a:gd name="connsiteY7" fmla="*/ 2571750 h 2671762"/>
                <a:gd name="connsiteX8" fmla="*/ 600075 w 1400175"/>
                <a:gd name="connsiteY8" fmla="*/ 2524125 h 2671762"/>
                <a:gd name="connsiteX9" fmla="*/ 695325 w 1400175"/>
                <a:gd name="connsiteY9" fmla="*/ 2457450 h 2671762"/>
                <a:gd name="connsiteX10" fmla="*/ 752475 w 1400175"/>
                <a:gd name="connsiteY10" fmla="*/ 2400300 h 2671762"/>
                <a:gd name="connsiteX11" fmla="*/ 866775 w 1400175"/>
                <a:gd name="connsiteY11" fmla="*/ 2362200 h 2671762"/>
                <a:gd name="connsiteX12" fmla="*/ 933450 w 1400175"/>
                <a:gd name="connsiteY12" fmla="*/ 2481262 h 2671762"/>
                <a:gd name="connsiteX13" fmla="*/ 1085850 w 1400175"/>
                <a:gd name="connsiteY13" fmla="*/ 2533650 h 2671762"/>
                <a:gd name="connsiteX14" fmla="*/ 1176338 w 1400175"/>
                <a:gd name="connsiteY14" fmla="*/ 2552700 h 2671762"/>
                <a:gd name="connsiteX15" fmla="*/ 1223963 w 1400175"/>
                <a:gd name="connsiteY15" fmla="*/ 2514600 h 2671762"/>
                <a:gd name="connsiteX16" fmla="*/ 1281113 w 1400175"/>
                <a:gd name="connsiteY16" fmla="*/ 2476500 h 2671762"/>
                <a:gd name="connsiteX17" fmla="*/ 1323975 w 1400175"/>
                <a:gd name="connsiteY17" fmla="*/ 2447925 h 2671762"/>
                <a:gd name="connsiteX18" fmla="*/ 1366838 w 1400175"/>
                <a:gd name="connsiteY18" fmla="*/ 2428875 h 2671762"/>
                <a:gd name="connsiteX19" fmla="*/ 1400175 w 1400175"/>
                <a:gd name="connsiteY19" fmla="*/ 2457450 h 2671762"/>
                <a:gd name="connsiteX20" fmla="*/ 1400175 w 1400175"/>
                <a:gd name="connsiteY20" fmla="*/ 9525 h 2671762"/>
                <a:gd name="connsiteX21" fmla="*/ 0 w 1400175"/>
                <a:gd name="connsiteY21" fmla="*/ 0 h 2671762"/>
                <a:gd name="connsiteX0-1" fmla="*/ 0 w 1400175"/>
                <a:gd name="connsiteY0-2" fmla="*/ 0 h 2671762"/>
                <a:gd name="connsiteX1-3" fmla="*/ 0 w 1400175"/>
                <a:gd name="connsiteY1-4" fmla="*/ 2400300 h 2671762"/>
                <a:gd name="connsiteX2-5" fmla="*/ 142875 w 1400175"/>
                <a:gd name="connsiteY2-6" fmla="*/ 2328862 h 2671762"/>
                <a:gd name="connsiteX3-7" fmla="*/ 271463 w 1400175"/>
                <a:gd name="connsiteY3-8" fmla="*/ 2509837 h 2671762"/>
                <a:gd name="connsiteX4-9" fmla="*/ 338138 w 1400175"/>
                <a:gd name="connsiteY4-10" fmla="*/ 2586037 h 2671762"/>
                <a:gd name="connsiteX5-11" fmla="*/ 495300 w 1400175"/>
                <a:gd name="connsiteY5-12" fmla="*/ 2671762 h 2671762"/>
                <a:gd name="connsiteX6-13" fmla="*/ 547688 w 1400175"/>
                <a:gd name="connsiteY6-14" fmla="*/ 2571750 h 2671762"/>
                <a:gd name="connsiteX7-15" fmla="*/ 600075 w 1400175"/>
                <a:gd name="connsiteY7-16" fmla="*/ 2524125 h 2671762"/>
                <a:gd name="connsiteX8-17" fmla="*/ 695325 w 1400175"/>
                <a:gd name="connsiteY8-18" fmla="*/ 2457450 h 2671762"/>
                <a:gd name="connsiteX9-19" fmla="*/ 752475 w 1400175"/>
                <a:gd name="connsiteY9-20" fmla="*/ 2400300 h 2671762"/>
                <a:gd name="connsiteX10-21" fmla="*/ 866775 w 1400175"/>
                <a:gd name="connsiteY10-22" fmla="*/ 2362200 h 2671762"/>
                <a:gd name="connsiteX11-23" fmla="*/ 933450 w 1400175"/>
                <a:gd name="connsiteY11-24" fmla="*/ 2481262 h 2671762"/>
                <a:gd name="connsiteX12-25" fmla="*/ 1085850 w 1400175"/>
                <a:gd name="connsiteY12-26" fmla="*/ 2533650 h 2671762"/>
                <a:gd name="connsiteX13-27" fmla="*/ 1176338 w 1400175"/>
                <a:gd name="connsiteY13-28" fmla="*/ 2552700 h 2671762"/>
                <a:gd name="connsiteX14-29" fmla="*/ 1223963 w 1400175"/>
                <a:gd name="connsiteY14-30" fmla="*/ 2514600 h 2671762"/>
                <a:gd name="connsiteX15-31" fmla="*/ 1281113 w 1400175"/>
                <a:gd name="connsiteY15-32" fmla="*/ 2476500 h 2671762"/>
                <a:gd name="connsiteX16-33" fmla="*/ 1323975 w 1400175"/>
                <a:gd name="connsiteY16-34" fmla="*/ 2447925 h 2671762"/>
                <a:gd name="connsiteX17-35" fmla="*/ 1366838 w 1400175"/>
                <a:gd name="connsiteY17-36" fmla="*/ 2428875 h 2671762"/>
                <a:gd name="connsiteX18-37" fmla="*/ 1400175 w 1400175"/>
                <a:gd name="connsiteY18-38" fmla="*/ 2457450 h 2671762"/>
                <a:gd name="connsiteX19-39" fmla="*/ 1400175 w 1400175"/>
                <a:gd name="connsiteY19-40" fmla="*/ 9525 h 2671762"/>
                <a:gd name="connsiteX20-41" fmla="*/ 0 w 1400175"/>
                <a:gd name="connsiteY20-42" fmla="*/ 0 h 2671762"/>
                <a:gd name="connsiteX0-43" fmla="*/ 0 w 1400175"/>
                <a:gd name="connsiteY0-44" fmla="*/ 0 h 2671762"/>
                <a:gd name="connsiteX1-45" fmla="*/ 0 w 1400175"/>
                <a:gd name="connsiteY1-46" fmla="*/ 2400300 h 2671762"/>
                <a:gd name="connsiteX2-47" fmla="*/ 142875 w 1400175"/>
                <a:gd name="connsiteY2-48" fmla="*/ 2328862 h 2671762"/>
                <a:gd name="connsiteX3-49" fmla="*/ 271463 w 1400175"/>
                <a:gd name="connsiteY3-50" fmla="*/ 2509837 h 2671762"/>
                <a:gd name="connsiteX4-51" fmla="*/ 338138 w 1400175"/>
                <a:gd name="connsiteY4-52" fmla="*/ 2586037 h 2671762"/>
                <a:gd name="connsiteX5-53" fmla="*/ 495300 w 1400175"/>
                <a:gd name="connsiteY5-54" fmla="*/ 2671762 h 2671762"/>
                <a:gd name="connsiteX6-55" fmla="*/ 547688 w 1400175"/>
                <a:gd name="connsiteY6-56" fmla="*/ 2571750 h 2671762"/>
                <a:gd name="connsiteX7-57" fmla="*/ 600075 w 1400175"/>
                <a:gd name="connsiteY7-58" fmla="*/ 2524125 h 2671762"/>
                <a:gd name="connsiteX8-59" fmla="*/ 695325 w 1400175"/>
                <a:gd name="connsiteY8-60" fmla="*/ 2457450 h 2671762"/>
                <a:gd name="connsiteX9-61" fmla="*/ 752475 w 1400175"/>
                <a:gd name="connsiteY9-62" fmla="*/ 2400300 h 2671762"/>
                <a:gd name="connsiteX10-63" fmla="*/ 866775 w 1400175"/>
                <a:gd name="connsiteY10-64" fmla="*/ 2362200 h 2671762"/>
                <a:gd name="connsiteX11-65" fmla="*/ 933450 w 1400175"/>
                <a:gd name="connsiteY11-66" fmla="*/ 2481262 h 2671762"/>
                <a:gd name="connsiteX12-67" fmla="*/ 1085850 w 1400175"/>
                <a:gd name="connsiteY12-68" fmla="*/ 2533650 h 2671762"/>
                <a:gd name="connsiteX13-69" fmla="*/ 1176338 w 1400175"/>
                <a:gd name="connsiteY13-70" fmla="*/ 2552700 h 2671762"/>
                <a:gd name="connsiteX14-71" fmla="*/ 1223963 w 1400175"/>
                <a:gd name="connsiteY14-72" fmla="*/ 2514600 h 2671762"/>
                <a:gd name="connsiteX15-73" fmla="*/ 1281113 w 1400175"/>
                <a:gd name="connsiteY15-74" fmla="*/ 2476500 h 2671762"/>
                <a:gd name="connsiteX16-75" fmla="*/ 1323975 w 1400175"/>
                <a:gd name="connsiteY16-76" fmla="*/ 2447925 h 2671762"/>
                <a:gd name="connsiteX17-77" fmla="*/ 1366838 w 1400175"/>
                <a:gd name="connsiteY17-78" fmla="*/ 2428875 h 2671762"/>
                <a:gd name="connsiteX18-79" fmla="*/ 1400175 w 1400175"/>
                <a:gd name="connsiteY18-80" fmla="*/ 2457450 h 2671762"/>
                <a:gd name="connsiteX19-81" fmla="*/ 1400175 w 1400175"/>
                <a:gd name="connsiteY19-82" fmla="*/ 9525 h 2671762"/>
                <a:gd name="connsiteX20-83" fmla="*/ 0 w 1400175"/>
                <a:gd name="connsiteY20-84" fmla="*/ 0 h 2671762"/>
                <a:gd name="connsiteX0-85" fmla="*/ 0 w 1400175"/>
                <a:gd name="connsiteY0-86" fmla="*/ 0 h 2671762"/>
                <a:gd name="connsiteX1-87" fmla="*/ 0 w 1400175"/>
                <a:gd name="connsiteY1-88" fmla="*/ 2400300 h 2671762"/>
                <a:gd name="connsiteX2-89" fmla="*/ 157163 w 1400175"/>
                <a:gd name="connsiteY2-90" fmla="*/ 2328862 h 2671762"/>
                <a:gd name="connsiteX3-91" fmla="*/ 271463 w 1400175"/>
                <a:gd name="connsiteY3-92" fmla="*/ 2509837 h 2671762"/>
                <a:gd name="connsiteX4-93" fmla="*/ 338138 w 1400175"/>
                <a:gd name="connsiteY4-94" fmla="*/ 2586037 h 2671762"/>
                <a:gd name="connsiteX5-95" fmla="*/ 495300 w 1400175"/>
                <a:gd name="connsiteY5-96" fmla="*/ 2671762 h 2671762"/>
                <a:gd name="connsiteX6-97" fmla="*/ 547688 w 1400175"/>
                <a:gd name="connsiteY6-98" fmla="*/ 2571750 h 2671762"/>
                <a:gd name="connsiteX7-99" fmla="*/ 600075 w 1400175"/>
                <a:gd name="connsiteY7-100" fmla="*/ 2524125 h 2671762"/>
                <a:gd name="connsiteX8-101" fmla="*/ 695325 w 1400175"/>
                <a:gd name="connsiteY8-102" fmla="*/ 2457450 h 2671762"/>
                <a:gd name="connsiteX9-103" fmla="*/ 752475 w 1400175"/>
                <a:gd name="connsiteY9-104" fmla="*/ 2400300 h 2671762"/>
                <a:gd name="connsiteX10-105" fmla="*/ 866775 w 1400175"/>
                <a:gd name="connsiteY10-106" fmla="*/ 2362200 h 2671762"/>
                <a:gd name="connsiteX11-107" fmla="*/ 933450 w 1400175"/>
                <a:gd name="connsiteY11-108" fmla="*/ 2481262 h 2671762"/>
                <a:gd name="connsiteX12-109" fmla="*/ 1085850 w 1400175"/>
                <a:gd name="connsiteY12-110" fmla="*/ 2533650 h 2671762"/>
                <a:gd name="connsiteX13-111" fmla="*/ 1176338 w 1400175"/>
                <a:gd name="connsiteY13-112" fmla="*/ 2552700 h 2671762"/>
                <a:gd name="connsiteX14-113" fmla="*/ 1223963 w 1400175"/>
                <a:gd name="connsiteY14-114" fmla="*/ 2514600 h 2671762"/>
                <a:gd name="connsiteX15-115" fmla="*/ 1281113 w 1400175"/>
                <a:gd name="connsiteY15-116" fmla="*/ 2476500 h 2671762"/>
                <a:gd name="connsiteX16-117" fmla="*/ 1323975 w 1400175"/>
                <a:gd name="connsiteY16-118" fmla="*/ 2447925 h 2671762"/>
                <a:gd name="connsiteX17-119" fmla="*/ 1366838 w 1400175"/>
                <a:gd name="connsiteY17-120" fmla="*/ 2428875 h 2671762"/>
                <a:gd name="connsiteX18-121" fmla="*/ 1400175 w 1400175"/>
                <a:gd name="connsiteY18-122" fmla="*/ 2457450 h 2671762"/>
                <a:gd name="connsiteX19-123" fmla="*/ 1400175 w 1400175"/>
                <a:gd name="connsiteY19-124" fmla="*/ 9525 h 2671762"/>
                <a:gd name="connsiteX20-125" fmla="*/ 0 w 1400175"/>
                <a:gd name="connsiteY20-126" fmla="*/ 0 h 2671762"/>
                <a:gd name="connsiteX0-127" fmla="*/ 0 w 1400175"/>
                <a:gd name="connsiteY0-128" fmla="*/ 0 h 2671762"/>
                <a:gd name="connsiteX1-129" fmla="*/ 0 w 1400175"/>
                <a:gd name="connsiteY1-130" fmla="*/ 2400300 h 2671762"/>
                <a:gd name="connsiteX2-131" fmla="*/ 157163 w 1400175"/>
                <a:gd name="connsiteY2-132" fmla="*/ 2328862 h 2671762"/>
                <a:gd name="connsiteX3-133" fmla="*/ 271463 w 1400175"/>
                <a:gd name="connsiteY3-134" fmla="*/ 2509837 h 2671762"/>
                <a:gd name="connsiteX4-135" fmla="*/ 338138 w 1400175"/>
                <a:gd name="connsiteY4-136" fmla="*/ 2586037 h 2671762"/>
                <a:gd name="connsiteX5-137" fmla="*/ 495300 w 1400175"/>
                <a:gd name="connsiteY5-138" fmla="*/ 2671762 h 2671762"/>
                <a:gd name="connsiteX6-139" fmla="*/ 547688 w 1400175"/>
                <a:gd name="connsiteY6-140" fmla="*/ 2571750 h 2671762"/>
                <a:gd name="connsiteX7-141" fmla="*/ 600075 w 1400175"/>
                <a:gd name="connsiteY7-142" fmla="*/ 2524125 h 2671762"/>
                <a:gd name="connsiteX8-143" fmla="*/ 695325 w 1400175"/>
                <a:gd name="connsiteY8-144" fmla="*/ 2457450 h 2671762"/>
                <a:gd name="connsiteX9-145" fmla="*/ 752475 w 1400175"/>
                <a:gd name="connsiteY9-146" fmla="*/ 2400300 h 2671762"/>
                <a:gd name="connsiteX10-147" fmla="*/ 866775 w 1400175"/>
                <a:gd name="connsiteY10-148" fmla="*/ 2362200 h 2671762"/>
                <a:gd name="connsiteX11-149" fmla="*/ 933450 w 1400175"/>
                <a:gd name="connsiteY11-150" fmla="*/ 2481262 h 2671762"/>
                <a:gd name="connsiteX12-151" fmla="*/ 1085850 w 1400175"/>
                <a:gd name="connsiteY12-152" fmla="*/ 2533650 h 2671762"/>
                <a:gd name="connsiteX13-153" fmla="*/ 1176338 w 1400175"/>
                <a:gd name="connsiteY13-154" fmla="*/ 2552700 h 2671762"/>
                <a:gd name="connsiteX14-155" fmla="*/ 1223963 w 1400175"/>
                <a:gd name="connsiteY14-156" fmla="*/ 2514600 h 2671762"/>
                <a:gd name="connsiteX15-157" fmla="*/ 1281113 w 1400175"/>
                <a:gd name="connsiteY15-158" fmla="*/ 2476500 h 2671762"/>
                <a:gd name="connsiteX16-159" fmla="*/ 1323975 w 1400175"/>
                <a:gd name="connsiteY16-160" fmla="*/ 2447925 h 2671762"/>
                <a:gd name="connsiteX17-161" fmla="*/ 1366838 w 1400175"/>
                <a:gd name="connsiteY17-162" fmla="*/ 2428875 h 2671762"/>
                <a:gd name="connsiteX18-163" fmla="*/ 1400175 w 1400175"/>
                <a:gd name="connsiteY18-164" fmla="*/ 2457450 h 2671762"/>
                <a:gd name="connsiteX19-165" fmla="*/ 1400175 w 1400175"/>
                <a:gd name="connsiteY19-166" fmla="*/ 9525 h 2671762"/>
                <a:gd name="connsiteX20-167" fmla="*/ 0 w 1400175"/>
                <a:gd name="connsiteY20-168" fmla="*/ 0 h 2671762"/>
                <a:gd name="connsiteX0-169" fmla="*/ 0 w 1400175"/>
                <a:gd name="connsiteY0-170" fmla="*/ 0 h 2671762"/>
                <a:gd name="connsiteX1-171" fmla="*/ 0 w 1400175"/>
                <a:gd name="connsiteY1-172" fmla="*/ 2400300 h 2671762"/>
                <a:gd name="connsiteX2-173" fmla="*/ 157163 w 1400175"/>
                <a:gd name="connsiteY2-174" fmla="*/ 2328862 h 2671762"/>
                <a:gd name="connsiteX3-175" fmla="*/ 271463 w 1400175"/>
                <a:gd name="connsiteY3-176" fmla="*/ 2509837 h 2671762"/>
                <a:gd name="connsiteX4-177" fmla="*/ 338138 w 1400175"/>
                <a:gd name="connsiteY4-178" fmla="*/ 2586037 h 2671762"/>
                <a:gd name="connsiteX5-179" fmla="*/ 495300 w 1400175"/>
                <a:gd name="connsiteY5-180" fmla="*/ 2671762 h 2671762"/>
                <a:gd name="connsiteX6-181" fmla="*/ 547688 w 1400175"/>
                <a:gd name="connsiteY6-182" fmla="*/ 2571750 h 2671762"/>
                <a:gd name="connsiteX7-183" fmla="*/ 600075 w 1400175"/>
                <a:gd name="connsiteY7-184" fmla="*/ 2524125 h 2671762"/>
                <a:gd name="connsiteX8-185" fmla="*/ 695325 w 1400175"/>
                <a:gd name="connsiteY8-186" fmla="*/ 2457450 h 2671762"/>
                <a:gd name="connsiteX9-187" fmla="*/ 752475 w 1400175"/>
                <a:gd name="connsiteY9-188" fmla="*/ 2400300 h 2671762"/>
                <a:gd name="connsiteX10-189" fmla="*/ 866775 w 1400175"/>
                <a:gd name="connsiteY10-190" fmla="*/ 2362200 h 2671762"/>
                <a:gd name="connsiteX11-191" fmla="*/ 933450 w 1400175"/>
                <a:gd name="connsiteY11-192" fmla="*/ 2481262 h 2671762"/>
                <a:gd name="connsiteX12-193" fmla="*/ 1085850 w 1400175"/>
                <a:gd name="connsiteY12-194" fmla="*/ 2533650 h 2671762"/>
                <a:gd name="connsiteX13-195" fmla="*/ 1176338 w 1400175"/>
                <a:gd name="connsiteY13-196" fmla="*/ 2552700 h 2671762"/>
                <a:gd name="connsiteX14-197" fmla="*/ 1223963 w 1400175"/>
                <a:gd name="connsiteY14-198" fmla="*/ 2514600 h 2671762"/>
                <a:gd name="connsiteX15-199" fmla="*/ 1281113 w 1400175"/>
                <a:gd name="connsiteY15-200" fmla="*/ 2476500 h 2671762"/>
                <a:gd name="connsiteX16-201" fmla="*/ 1323975 w 1400175"/>
                <a:gd name="connsiteY16-202" fmla="*/ 2447925 h 2671762"/>
                <a:gd name="connsiteX17-203" fmla="*/ 1366838 w 1400175"/>
                <a:gd name="connsiteY17-204" fmla="*/ 2428875 h 2671762"/>
                <a:gd name="connsiteX18-205" fmla="*/ 1400175 w 1400175"/>
                <a:gd name="connsiteY18-206" fmla="*/ 2457450 h 2671762"/>
                <a:gd name="connsiteX19-207" fmla="*/ 1400175 w 1400175"/>
                <a:gd name="connsiteY19-208" fmla="*/ 9525 h 2671762"/>
                <a:gd name="connsiteX20-209" fmla="*/ 0 w 1400175"/>
                <a:gd name="connsiteY20-210" fmla="*/ 0 h 2671762"/>
                <a:gd name="connsiteX0-211" fmla="*/ 0 w 1400175"/>
                <a:gd name="connsiteY0-212" fmla="*/ 0 h 2671762"/>
                <a:gd name="connsiteX1-213" fmla="*/ 0 w 1400175"/>
                <a:gd name="connsiteY1-214" fmla="*/ 2400300 h 2671762"/>
                <a:gd name="connsiteX2-215" fmla="*/ 157163 w 1400175"/>
                <a:gd name="connsiteY2-216" fmla="*/ 2328862 h 2671762"/>
                <a:gd name="connsiteX3-217" fmla="*/ 271463 w 1400175"/>
                <a:gd name="connsiteY3-218" fmla="*/ 2509837 h 2671762"/>
                <a:gd name="connsiteX4-219" fmla="*/ 338138 w 1400175"/>
                <a:gd name="connsiteY4-220" fmla="*/ 2586037 h 2671762"/>
                <a:gd name="connsiteX5-221" fmla="*/ 495300 w 1400175"/>
                <a:gd name="connsiteY5-222" fmla="*/ 2671762 h 2671762"/>
                <a:gd name="connsiteX6-223" fmla="*/ 547688 w 1400175"/>
                <a:gd name="connsiteY6-224" fmla="*/ 2571750 h 2671762"/>
                <a:gd name="connsiteX7-225" fmla="*/ 600075 w 1400175"/>
                <a:gd name="connsiteY7-226" fmla="*/ 2524125 h 2671762"/>
                <a:gd name="connsiteX8-227" fmla="*/ 695325 w 1400175"/>
                <a:gd name="connsiteY8-228" fmla="*/ 2457450 h 2671762"/>
                <a:gd name="connsiteX9-229" fmla="*/ 752475 w 1400175"/>
                <a:gd name="connsiteY9-230" fmla="*/ 2400300 h 2671762"/>
                <a:gd name="connsiteX10-231" fmla="*/ 866775 w 1400175"/>
                <a:gd name="connsiteY10-232" fmla="*/ 2362200 h 2671762"/>
                <a:gd name="connsiteX11-233" fmla="*/ 933450 w 1400175"/>
                <a:gd name="connsiteY11-234" fmla="*/ 2481262 h 2671762"/>
                <a:gd name="connsiteX12-235" fmla="*/ 1085850 w 1400175"/>
                <a:gd name="connsiteY12-236" fmla="*/ 2533650 h 2671762"/>
                <a:gd name="connsiteX13-237" fmla="*/ 1176338 w 1400175"/>
                <a:gd name="connsiteY13-238" fmla="*/ 2552700 h 2671762"/>
                <a:gd name="connsiteX14-239" fmla="*/ 1223963 w 1400175"/>
                <a:gd name="connsiteY14-240" fmla="*/ 2514600 h 2671762"/>
                <a:gd name="connsiteX15-241" fmla="*/ 1281113 w 1400175"/>
                <a:gd name="connsiteY15-242" fmla="*/ 2476500 h 2671762"/>
                <a:gd name="connsiteX16-243" fmla="*/ 1323975 w 1400175"/>
                <a:gd name="connsiteY16-244" fmla="*/ 2447925 h 2671762"/>
                <a:gd name="connsiteX17-245" fmla="*/ 1366838 w 1400175"/>
                <a:gd name="connsiteY17-246" fmla="*/ 2428875 h 2671762"/>
                <a:gd name="connsiteX18-247" fmla="*/ 1400175 w 1400175"/>
                <a:gd name="connsiteY18-248" fmla="*/ 2457450 h 2671762"/>
                <a:gd name="connsiteX19-249" fmla="*/ 1400175 w 1400175"/>
                <a:gd name="connsiteY19-250" fmla="*/ 9525 h 2671762"/>
                <a:gd name="connsiteX20-251" fmla="*/ 0 w 1400175"/>
                <a:gd name="connsiteY20-252" fmla="*/ 0 h 2671762"/>
                <a:gd name="connsiteX0-253" fmla="*/ 0 w 1400175"/>
                <a:gd name="connsiteY0-254" fmla="*/ 0 h 2671762"/>
                <a:gd name="connsiteX1-255" fmla="*/ 0 w 1400175"/>
                <a:gd name="connsiteY1-256" fmla="*/ 2400300 h 2671762"/>
                <a:gd name="connsiteX2-257" fmla="*/ 157163 w 1400175"/>
                <a:gd name="connsiteY2-258" fmla="*/ 2328862 h 2671762"/>
                <a:gd name="connsiteX3-259" fmla="*/ 271463 w 1400175"/>
                <a:gd name="connsiteY3-260" fmla="*/ 2509837 h 2671762"/>
                <a:gd name="connsiteX4-261" fmla="*/ 338138 w 1400175"/>
                <a:gd name="connsiteY4-262" fmla="*/ 2586037 h 2671762"/>
                <a:gd name="connsiteX5-263" fmla="*/ 495300 w 1400175"/>
                <a:gd name="connsiteY5-264" fmla="*/ 2671762 h 2671762"/>
                <a:gd name="connsiteX6-265" fmla="*/ 547688 w 1400175"/>
                <a:gd name="connsiteY6-266" fmla="*/ 2571750 h 2671762"/>
                <a:gd name="connsiteX7-267" fmla="*/ 600075 w 1400175"/>
                <a:gd name="connsiteY7-268" fmla="*/ 2524125 h 2671762"/>
                <a:gd name="connsiteX8-269" fmla="*/ 695325 w 1400175"/>
                <a:gd name="connsiteY8-270" fmla="*/ 2457450 h 2671762"/>
                <a:gd name="connsiteX9-271" fmla="*/ 752475 w 1400175"/>
                <a:gd name="connsiteY9-272" fmla="*/ 2400300 h 2671762"/>
                <a:gd name="connsiteX10-273" fmla="*/ 866775 w 1400175"/>
                <a:gd name="connsiteY10-274" fmla="*/ 2362200 h 2671762"/>
                <a:gd name="connsiteX11-275" fmla="*/ 933450 w 1400175"/>
                <a:gd name="connsiteY11-276" fmla="*/ 2481262 h 2671762"/>
                <a:gd name="connsiteX12-277" fmla="*/ 1085850 w 1400175"/>
                <a:gd name="connsiteY12-278" fmla="*/ 2533650 h 2671762"/>
                <a:gd name="connsiteX13-279" fmla="*/ 1176338 w 1400175"/>
                <a:gd name="connsiteY13-280" fmla="*/ 2552700 h 2671762"/>
                <a:gd name="connsiteX14-281" fmla="*/ 1223963 w 1400175"/>
                <a:gd name="connsiteY14-282" fmla="*/ 2514600 h 2671762"/>
                <a:gd name="connsiteX15-283" fmla="*/ 1281113 w 1400175"/>
                <a:gd name="connsiteY15-284" fmla="*/ 2476500 h 2671762"/>
                <a:gd name="connsiteX16-285" fmla="*/ 1323975 w 1400175"/>
                <a:gd name="connsiteY16-286" fmla="*/ 2447925 h 2671762"/>
                <a:gd name="connsiteX17-287" fmla="*/ 1366838 w 1400175"/>
                <a:gd name="connsiteY17-288" fmla="*/ 2428875 h 2671762"/>
                <a:gd name="connsiteX18-289" fmla="*/ 1400175 w 1400175"/>
                <a:gd name="connsiteY18-290" fmla="*/ 2457450 h 2671762"/>
                <a:gd name="connsiteX19-291" fmla="*/ 1400175 w 1400175"/>
                <a:gd name="connsiteY19-292" fmla="*/ 9525 h 2671762"/>
                <a:gd name="connsiteX20-293" fmla="*/ 0 w 1400175"/>
                <a:gd name="connsiteY20-294" fmla="*/ 0 h 2671762"/>
                <a:gd name="connsiteX0-295" fmla="*/ 0 w 1400175"/>
                <a:gd name="connsiteY0-296" fmla="*/ 0 h 2671762"/>
                <a:gd name="connsiteX1-297" fmla="*/ 0 w 1400175"/>
                <a:gd name="connsiteY1-298" fmla="*/ 2400300 h 2671762"/>
                <a:gd name="connsiteX2-299" fmla="*/ 157163 w 1400175"/>
                <a:gd name="connsiteY2-300" fmla="*/ 2328862 h 2671762"/>
                <a:gd name="connsiteX3-301" fmla="*/ 271463 w 1400175"/>
                <a:gd name="connsiteY3-302" fmla="*/ 2509837 h 2671762"/>
                <a:gd name="connsiteX4-303" fmla="*/ 338138 w 1400175"/>
                <a:gd name="connsiteY4-304" fmla="*/ 2586037 h 2671762"/>
                <a:gd name="connsiteX5-305" fmla="*/ 495300 w 1400175"/>
                <a:gd name="connsiteY5-306" fmla="*/ 2671762 h 2671762"/>
                <a:gd name="connsiteX6-307" fmla="*/ 547688 w 1400175"/>
                <a:gd name="connsiteY6-308" fmla="*/ 2571750 h 2671762"/>
                <a:gd name="connsiteX7-309" fmla="*/ 600075 w 1400175"/>
                <a:gd name="connsiteY7-310" fmla="*/ 2524125 h 2671762"/>
                <a:gd name="connsiteX8-311" fmla="*/ 695325 w 1400175"/>
                <a:gd name="connsiteY8-312" fmla="*/ 2457450 h 2671762"/>
                <a:gd name="connsiteX9-313" fmla="*/ 752475 w 1400175"/>
                <a:gd name="connsiteY9-314" fmla="*/ 2400300 h 2671762"/>
                <a:gd name="connsiteX10-315" fmla="*/ 866775 w 1400175"/>
                <a:gd name="connsiteY10-316" fmla="*/ 2362200 h 2671762"/>
                <a:gd name="connsiteX11-317" fmla="*/ 933450 w 1400175"/>
                <a:gd name="connsiteY11-318" fmla="*/ 2481262 h 2671762"/>
                <a:gd name="connsiteX12-319" fmla="*/ 1085850 w 1400175"/>
                <a:gd name="connsiteY12-320" fmla="*/ 2533650 h 2671762"/>
                <a:gd name="connsiteX13-321" fmla="*/ 1176338 w 1400175"/>
                <a:gd name="connsiteY13-322" fmla="*/ 2552700 h 2671762"/>
                <a:gd name="connsiteX14-323" fmla="*/ 1223963 w 1400175"/>
                <a:gd name="connsiteY14-324" fmla="*/ 2514600 h 2671762"/>
                <a:gd name="connsiteX15-325" fmla="*/ 1281113 w 1400175"/>
                <a:gd name="connsiteY15-326" fmla="*/ 2476500 h 2671762"/>
                <a:gd name="connsiteX16-327" fmla="*/ 1323975 w 1400175"/>
                <a:gd name="connsiteY16-328" fmla="*/ 2447925 h 2671762"/>
                <a:gd name="connsiteX17-329" fmla="*/ 1366838 w 1400175"/>
                <a:gd name="connsiteY17-330" fmla="*/ 2428875 h 2671762"/>
                <a:gd name="connsiteX18-331" fmla="*/ 1400175 w 1400175"/>
                <a:gd name="connsiteY18-332" fmla="*/ 2457450 h 2671762"/>
                <a:gd name="connsiteX19-333" fmla="*/ 1400175 w 1400175"/>
                <a:gd name="connsiteY19-334" fmla="*/ 9525 h 2671762"/>
                <a:gd name="connsiteX20-335" fmla="*/ 0 w 1400175"/>
                <a:gd name="connsiteY20-336" fmla="*/ 0 h 2671762"/>
                <a:gd name="connsiteX0-337" fmla="*/ 0 w 1400175"/>
                <a:gd name="connsiteY0-338" fmla="*/ 0 h 2671762"/>
                <a:gd name="connsiteX1-339" fmla="*/ 0 w 1400175"/>
                <a:gd name="connsiteY1-340" fmla="*/ 2400300 h 2671762"/>
                <a:gd name="connsiteX2-341" fmla="*/ 157163 w 1400175"/>
                <a:gd name="connsiteY2-342" fmla="*/ 2328862 h 2671762"/>
                <a:gd name="connsiteX3-343" fmla="*/ 271463 w 1400175"/>
                <a:gd name="connsiteY3-344" fmla="*/ 2509837 h 2671762"/>
                <a:gd name="connsiteX4-345" fmla="*/ 338138 w 1400175"/>
                <a:gd name="connsiteY4-346" fmla="*/ 2586037 h 2671762"/>
                <a:gd name="connsiteX5-347" fmla="*/ 495300 w 1400175"/>
                <a:gd name="connsiteY5-348" fmla="*/ 2671762 h 2671762"/>
                <a:gd name="connsiteX6-349" fmla="*/ 547688 w 1400175"/>
                <a:gd name="connsiteY6-350" fmla="*/ 2571750 h 2671762"/>
                <a:gd name="connsiteX7-351" fmla="*/ 600075 w 1400175"/>
                <a:gd name="connsiteY7-352" fmla="*/ 2524125 h 2671762"/>
                <a:gd name="connsiteX8-353" fmla="*/ 695325 w 1400175"/>
                <a:gd name="connsiteY8-354" fmla="*/ 2457450 h 2671762"/>
                <a:gd name="connsiteX9-355" fmla="*/ 752475 w 1400175"/>
                <a:gd name="connsiteY9-356" fmla="*/ 2400300 h 2671762"/>
                <a:gd name="connsiteX10-357" fmla="*/ 866775 w 1400175"/>
                <a:gd name="connsiteY10-358" fmla="*/ 2362200 h 2671762"/>
                <a:gd name="connsiteX11-359" fmla="*/ 933450 w 1400175"/>
                <a:gd name="connsiteY11-360" fmla="*/ 2481262 h 2671762"/>
                <a:gd name="connsiteX12-361" fmla="*/ 1085850 w 1400175"/>
                <a:gd name="connsiteY12-362" fmla="*/ 2533650 h 2671762"/>
                <a:gd name="connsiteX13-363" fmla="*/ 1176338 w 1400175"/>
                <a:gd name="connsiteY13-364" fmla="*/ 2552700 h 2671762"/>
                <a:gd name="connsiteX14-365" fmla="*/ 1223963 w 1400175"/>
                <a:gd name="connsiteY14-366" fmla="*/ 2514600 h 2671762"/>
                <a:gd name="connsiteX15-367" fmla="*/ 1281113 w 1400175"/>
                <a:gd name="connsiteY15-368" fmla="*/ 2476500 h 2671762"/>
                <a:gd name="connsiteX16-369" fmla="*/ 1323975 w 1400175"/>
                <a:gd name="connsiteY16-370" fmla="*/ 2447925 h 2671762"/>
                <a:gd name="connsiteX17-371" fmla="*/ 1366838 w 1400175"/>
                <a:gd name="connsiteY17-372" fmla="*/ 2428875 h 2671762"/>
                <a:gd name="connsiteX18-373" fmla="*/ 1385888 w 1400175"/>
                <a:gd name="connsiteY18-374" fmla="*/ 2443163 h 2671762"/>
                <a:gd name="connsiteX19-375" fmla="*/ 1400175 w 1400175"/>
                <a:gd name="connsiteY19-376" fmla="*/ 9525 h 2671762"/>
                <a:gd name="connsiteX20-377" fmla="*/ 0 w 1400175"/>
                <a:gd name="connsiteY20-378" fmla="*/ 0 h 2671762"/>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 ang="0">
                  <a:pos x="connsiteX9-355" y="connsiteY9-356"/>
                </a:cxn>
                <a:cxn ang="0">
                  <a:pos x="connsiteX10-357" y="connsiteY10-358"/>
                </a:cxn>
                <a:cxn ang="0">
                  <a:pos x="connsiteX11-359" y="connsiteY11-360"/>
                </a:cxn>
                <a:cxn ang="0">
                  <a:pos x="connsiteX12-361" y="connsiteY12-362"/>
                </a:cxn>
                <a:cxn ang="0">
                  <a:pos x="connsiteX13-363" y="connsiteY13-364"/>
                </a:cxn>
                <a:cxn ang="0">
                  <a:pos x="connsiteX14-365" y="connsiteY14-366"/>
                </a:cxn>
                <a:cxn ang="0">
                  <a:pos x="connsiteX15-367" y="connsiteY15-368"/>
                </a:cxn>
                <a:cxn ang="0">
                  <a:pos x="connsiteX16-369" y="connsiteY16-370"/>
                </a:cxn>
                <a:cxn ang="0">
                  <a:pos x="connsiteX17-371" y="connsiteY17-372"/>
                </a:cxn>
                <a:cxn ang="0">
                  <a:pos x="connsiteX18-373" y="connsiteY18-374"/>
                </a:cxn>
                <a:cxn ang="0">
                  <a:pos x="connsiteX19-375" y="connsiteY19-376"/>
                </a:cxn>
                <a:cxn ang="0">
                  <a:pos x="connsiteX20-377" y="connsiteY20-378"/>
                </a:cxn>
              </a:cxnLst>
              <a:rect l="l" t="t" r="r" b="b"/>
              <a:pathLst>
                <a:path w="1400175" h="2671762">
                  <a:moveTo>
                    <a:pt x="0" y="0"/>
                  </a:moveTo>
                  <a:lnTo>
                    <a:pt x="0" y="2400300"/>
                  </a:lnTo>
                  <a:lnTo>
                    <a:pt x="157163" y="2328862"/>
                  </a:lnTo>
                  <a:cubicBezTo>
                    <a:pt x="261938" y="2370137"/>
                    <a:pt x="228600" y="2449512"/>
                    <a:pt x="271463" y="2509837"/>
                  </a:cubicBezTo>
                  <a:lnTo>
                    <a:pt x="338138" y="2586037"/>
                  </a:lnTo>
                  <a:lnTo>
                    <a:pt x="495300" y="2671762"/>
                  </a:lnTo>
                  <a:cubicBezTo>
                    <a:pt x="530225" y="2669381"/>
                    <a:pt x="530226" y="2596356"/>
                    <a:pt x="547688" y="2571750"/>
                  </a:cubicBezTo>
                  <a:cubicBezTo>
                    <a:pt x="565150" y="2547144"/>
                    <a:pt x="575469" y="2543175"/>
                    <a:pt x="600075" y="2524125"/>
                  </a:cubicBezTo>
                  <a:lnTo>
                    <a:pt x="695325" y="2457450"/>
                  </a:lnTo>
                  <a:lnTo>
                    <a:pt x="752475" y="2400300"/>
                  </a:lnTo>
                  <a:lnTo>
                    <a:pt x="866775" y="2362200"/>
                  </a:lnTo>
                  <a:cubicBezTo>
                    <a:pt x="896937" y="2375694"/>
                    <a:pt x="896938" y="2452687"/>
                    <a:pt x="933450" y="2481262"/>
                  </a:cubicBezTo>
                  <a:cubicBezTo>
                    <a:pt x="969962" y="2509837"/>
                    <a:pt x="1055687" y="2527300"/>
                    <a:pt x="1085850" y="2533650"/>
                  </a:cubicBezTo>
                  <a:lnTo>
                    <a:pt x="1176338" y="2552700"/>
                  </a:lnTo>
                  <a:cubicBezTo>
                    <a:pt x="1199357" y="2549525"/>
                    <a:pt x="1206501" y="2527300"/>
                    <a:pt x="1223963" y="2514600"/>
                  </a:cubicBezTo>
                  <a:cubicBezTo>
                    <a:pt x="1241426" y="2501900"/>
                    <a:pt x="1264444" y="2487612"/>
                    <a:pt x="1281113" y="2476500"/>
                  </a:cubicBezTo>
                  <a:lnTo>
                    <a:pt x="1323975" y="2447925"/>
                  </a:lnTo>
                  <a:cubicBezTo>
                    <a:pt x="1338262" y="2438400"/>
                    <a:pt x="1354138" y="2427288"/>
                    <a:pt x="1366838" y="2428875"/>
                  </a:cubicBezTo>
                  <a:lnTo>
                    <a:pt x="1385888" y="2443163"/>
                  </a:lnTo>
                  <a:cubicBezTo>
                    <a:pt x="1390650" y="1631950"/>
                    <a:pt x="1395413" y="820738"/>
                    <a:pt x="1400175" y="9525"/>
                  </a:cubicBezTo>
                  <a:lnTo>
                    <a:pt x="0" y="0"/>
                  </a:lnTo>
                  <a:close/>
                </a:path>
              </a:pathLst>
            </a:custGeom>
            <a:solidFill>
              <a:schemeClr val="tx1">
                <a:lumMod val="50000"/>
                <a:lumOff val="50000"/>
              </a:schemeClr>
            </a:solidFill>
            <a:ln>
              <a:noFill/>
            </a:ln>
            <a:effectLst>
              <a:outerShdw blurRad="50800" dist="254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03">
                <a:defRPr/>
              </a:pPr>
              <a:endParaRPr lang="zh-CN" altLang="en-US" sz="1388">
                <a:solidFill>
                  <a:srgbClr val="FFFFFF"/>
                </a:solidFill>
                <a:latin typeface="微软雅黑" panose="020B0503020204020204" pitchFamily="34" charset="-122"/>
                <a:ea typeface="微软雅黑" panose="020B0503020204020204" pitchFamily="34" charset="-122"/>
              </a:endParaRPr>
            </a:p>
          </p:txBody>
        </p:sp>
        <p:sp>
          <p:nvSpPr>
            <p:cNvPr id="40" name="MH_SubTitle_1"/>
            <p:cNvSpPr/>
            <p:nvPr>
              <p:custDataLst>
                <p:tags r:id="rId2"/>
              </p:custDataLst>
            </p:nvPr>
          </p:nvSpPr>
          <p:spPr>
            <a:xfrm>
              <a:off x="323528" y="1010890"/>
              <a:ext cx="915754" cy="1263254"/>
            </a:xfrm>
            <a:custGeom>
              <a:avLst/>
              <a:gdLst>
                <a:gd name="connsiteX0" fmla="*/ 0 w 1400175"/>
                <a:gd name="connsiteY0" fmla="*/ 0 h 2671762"/>
                <a:gd name="connsiteX1" fmla="*/ 0 w 1400175"/>
                <a:gd name="connsiteY1" fmla="*/ 2400300 h 2671762"/>
                <a:gd name="connsiteX2" fmla="*/ 142875 w 1400175"/>
                <a:gd name="connsiteY2" fmla="*/ 2328862 h 2671762"/>
                <a:gd name="connsiteX3" fmla="*/ 209550 w 1400175"/>
                <a:gd name="connsiteY3" fmla="*/ 2366962 h 2671762"/>
                <a:gd name="connsiteX4" fmla="*/ 271463 w 1400175"/>
                <a:gd name="connsiteY4" fmla="*/ 2509837 h 2671762"/>
                <a:gd name="connsiteX5" fmla="*/ 338138 w 1400175"/>
                <a:gd name="connsiteY5" fmla="*/ 2586037 h 2671762"/>
                <a:gd name="connsiteX6" fmla="*/ 495300 w 1400175"/>
                <a:gd name="connsiteY6" fmla="*/ 2671762 h 2671762"/>
                <a:gd name="connsiteX7" fmla="*/ 547688 w 1400175"/>
                <a:gd name="connsiteY7" fmla="*/ 2571750 h 2671762"/>
                <a:gd name="connsiteX8" fmla="*/ 600075 w 1400175"/>
                <a:gd name="connsiteY8" fmla="*/ 2524125 h 2671762"/>
                <a:gd name="connsiteX9" fmla="*/ 695325 w 1400175"/>
                <a:gd name="connsiteY9" fmla="*/ 2457450 h 2671762"/>
                <a:gd name="connsiteX10" fmla="*/ 752475 w 1400175"/>
                <a:gd name="connsiteY10" fmla="*/ 2400300 h 2671762"/>
                <a:gd name="connsiteX11" fmla="*/ 866775 w 1400175"/>
                <a:gd name="connsiteY11" fmla="*/ 2362200 h 2671762"/>
                <a:gd name="connsiteX12" fmla="*/ 933450 w 1400175"/>
                <a:gd name="connsiteY12" fmla="*/ 2481262 h 2671762"/>
                <a:gd name="connsiteX13" fmla="*/ 1085850 w 1400175"/>
                <a:gd name="connsiteY13" fmla="*/ 2533650 h 2671762"/>
                <a:gd name="connsiteX14" fmla="*/ 1176338 w 1400175"/>
                <a:gd name="connsiteY14" fmla="*/ 2552700 h 2671762"/>
                <a:gd name="connsiteX15" fmla="*/ 1223963 w 1400175"/>
                <a:gd name="connsiteY15" fmla="*/ 2514600 h 2671762"/>
                <a:gd name="connsiteX16" fmla="*/ 1281113 w 1400175"/>
                <a:gd name="connsiteY16" fmla="*/ 2476500 h 2671762"/>
                <a:gd name="connsiteX17" fmla="*/ 1323975 w 1400175"/>
                <a:gd name="connsiteY17" fmla="*/ 2447925 h 2671762"/>
                <a:gd name="connsiteX18" fmla="*/ 1366838 w 1400175"/>
                <a:gd name="connsiteY18" fmla="*/ 2428875 h 2671762"/>
                <a:gd name="connsiteX19" fmla="*/ 1400175 w 1400175"/>
                <a:gd name="connsiteY19" fmla="*/ 2457450 h 2671762"/>
                <a:gd name="connsiteX20" fmla="*/ 1400175 w 1400175"/>
                <a:gd name="connsiteY20" fmla="*/ 9525 h 2671762"/>
                <a:gd name="connsiteX21" fmla="*/ 0 w 1400175"/>
                <a:gd name="connsiteY21" fmla="*/ 0 h 2671762"/>
                <a:gd name="connsiteX0-1" fmla="*/ 0 w 1400175"/>
                <a:gd name="connsiteY0-2" fmla="*/ 0 h 2671762"/>
                <a:gd name="connsiteX1-3" fmla="*/ 0 w 1400175"/>
                <a:gd name="connsiteY1-4" fmla="*/ 2400300 h 2671762"/>
                <a:gd name="connsiteX2-5" fmla="*/ 142875 w 1400175"/>
                <a:gd name="connsiteY2-6" fmla="*/ 2328862 h 2671762"/>
                <a:gd name="connsiteX3-7" fmla="*/ 271463 w 1400175"/>
                <a:gd name="connsiteY3-8" fmla="*/ 2509837 h 2671762"/>
                <a:gd name="connsiteX4-9" fmla="*/ 338138 w 1400175"/>
                <a:gd name="connsiteY4-10" fmla="*/ 2586037 h 2671762"/>
                <a:gd name="connsiteX5-11" fmla="*/ 495300 w 1400175"/>
                <a:gd name="connsiteY5-12" fmla="*/ 2671762 h 2671762"/>
                <a:gd name="connsiteX6-13" fmla="*/ 547688 w 1400175"/>
                <a:gd name="connsiteY6-14" fmla="*/ 2571750 h 2671762"/>
                <a:gd name="connsiteX7-15" fmla="*/ 600075 w 1400175"/>
                <a:gd name="connsiteY7-16" fmla="*/ 2524125 h 2671762"/>
                <a:gd name="connsiteX8-17" fmla="*/ 695325 w 1400175"/>
                <a:gd name="connsiteY8-18" fmla="*/ 2457450 h 2671762"/>
                <a:gd name="connsiteX9-19" fmla="*/ 752475 w 1400175"/>
                <a:gd name="connsiteY9-20" fmla="*/ 2400300 h 2671762"/>
                <a:gd name="connsiteX10-21" fmla="*/ 866775 w 1400175"/>
                <a:gd name="connsiteY10-22" fmla="*/ 2362200 h 2671762"/>
                <a:gd name="connsiteX11-23" fmla="*/ 933450 w 1400175"/>
                <a:gd name="connsiteY11-24" fmla="*/ 2481262 h 2671762"/>
                <a:gd name="connsiteX12-25" fmla="*/ 1085850 w 1400175"/>
                <a:gd name="connsiteY12-26" fmla="*/ 2533650 h 2671762"/>
                <a:gd name="connsiteX13-27" fmla="*/ 1176338 w 1400175"/>
                <a:gd name="connsiteY13-28" fmla="*/ 2552700 h 2671762"/>
                <a:gd name="connsiteX14-29" fmla="*/ 1223963 w 1400175"/>
                <a:gd name="connsiteY14-30" fmla="*/ 2514600 h 2671762"/>
                <a:gd name="connsiteX15-31" fmla="*/ 1281113 w 1400175"/>
                <a:gd name="connsiteY15-32" fmla="*/ 2476500 h 2671762"/>
                <a:gd name="connsiteX16-33" fmla="*/ 1323975 w 1400175"/>
                <a:gd name="connsiteY16-34" fmla="*/ 2447925 h 2671762"/>
                <a:gd name="connsiteX17-35" fmla="*/ 1366838 w 1400175"/>
                <a:gd name="connsiteY17-36" fmla="*/ 2428875 h 2671762"/>
                <a:gd name="connsiteX18-37" fmla="*/ 1400175 w 1400175"/>
                <a:gd name="connsiteY18-38" fmla="*/ 2457450 h 2671762"/>
                <a:gd name="connsiteX19-39" fmla="*/ 1400175 w 1400175"/>
                <a:gd name="connsiteY19-40" fmla="*/ 9525 h 2671762"/>
                <a:gd name="connsiteX20-41" fmla="*/ 0 w 1400175"/>
                <a:gd name="connsiteY20-42" fmla="*/ 0 h 2671762"/>
                <a:gd name="connsiteX0-43" fmla="*/ 0 w 1400175"/>
                <a:gd name="connsiteY0-44" fmla="*/ 0 h 2671762"/>
                <a:gd name="connsiteX1-45" fmla="*/ 0 w 1400175"/>
                <a:gd name="connsiteY1-46" fmla="*/ 2400300 h 2671762"/>
                <a:gd name="connsiteX2-47" fmla="*/ 142875 w 1400175"/>
                <a:gd name="connsiteY2-48" fmla="*/ 2328862 h 2671762"/>
                <a:gd name="connsiteX3-49" fmla="*/ 271463 w 1400175"/>
                <a:gd name="connsiteY3-50" fmla="*/ 2509837 h 2671762"/>
                <a:gd name="connsiteX4-51" fmla="*/ 338138 w 1400175"/>
                <a:gd name="connsiteY4-52" fmla="*/ 2586037 h 2671762"/>
                <a:gd name="connsiteX5-53" fmla="*/ 495300 w 1400175"/>
                <a:gd name="connsiteY5-54" fmla="*/ 2671762 h 2671762"/>
                <a:gd name="connsiteX6-55" fmla="*/ 547688 w 1400175"/>
                <a:gd name="connsiteY6-56" fmla="*/ 2571750 h 2671762"/>
                <a:gd name="connsiteX7-57" fmla="*/ 600075 w 1400175"/>
                <a:gd name="connsiteY7-58" fmla="*/ 2524125 h 2671762"/>
                <a:gd name="connsiteX8-59" fmla="*/ 695325 w 1400175"/>
                <a:gd name="connsiteY8-60" fmla="*/ 2457450 h 2671762"/>
                <a:gd name="connsiteX9-61" fmla="*/ 752475 w 1400175"/>
                <a:gd name="connsiteY9-62" fmla="*/ 2400300 h 2671762"/>
                <a:gd name="connsiteX10-63" fmla="*/ 866775 w 1400175"/>
                <a:gd name="connsiteY10-64" fmla="*/ 2362200 h 2671762"/>
                <a:gd name="connsiteX11-65" fmla="*/ 933450 w 1400175"/>
                <a:gd name="connsiteY11-66" fmla="*/ 2481262 h 2671762"/>
                <a:gd name="connsiteX12-67" fmla="*/ 1085850 w 1400175"/>
                <a:gd name="connsiteY12-68" fmla="*/ 2533650 h 2671762"/>
                <a:gd name="connsiteX13-69" fmla="*/ 1176338 w 1400175"/>
                <a:gd name="connsiteY13-70" fmla="*/ 2552700 h 2671762"/>
                <a:gd name="connsiteX14-71" fmla="*/ 1223963 w 1400175"/>
                <a:gd name="connsiteY14-72" fmla="*/ 2514600 h 2671762"/>
                <a:gd name="connsiteX15-73" fmla="*/ 1281113 w 1400175"/>
                <a:gd name="connsiteY15-74" fmla="*/ 2476500 h 2671762"/>
                <a:gd name="connsiteX16-75" fmla="*/ 1323975 w 1400175"/>
                <a:gd name="connsiteY16-76" fmla="*/ 2447925 h 2671762"/>
                <a:gd name="connsiteX17-77" fmla="*/ 1366838 w 1400175"/>
                <a:gd name="connsiteY17-78" fmla="*/ 2428875 h 2671762"/>
                <a:gd name="connsiteX18-79" fmla="*/ 1400175 w 1400175"/>
                <a:gd name="connsiteY18-80" fmla="*/ 2457450 h 2671762"/>
                <a:gd name="connsiteX19-81" fmla="*/ 1400175 w 1400175"/>
                <a:gd name="connsiteY19-82" fmla="*/ 9525 h 2671762"/>
                <a:gd name="connsiteX20-83" fmla="*/ 0 w 1400175"/>
                <a:gd name="connsiteY20-84" fmla="*/ 0 h 2671762"/>
                <a:gd name="connsiteX0-85" fmla="*/ 0 w 1400175"/>
                <a:gd name="connsiteY0-86" fmla="*/ 0 h 2671762"/>
                <a:gd name="connsiteX1-87" fmla="*/ 0 w 1400175"/>
                <a:gd name="connsiteY1-88" fmla="*/ 2400300 h 2671762"/>
                <a:gd name="connsiteX2-89" fmla="*/ 157163 w 1400175"/>
                <a:gd name="connsiteY2-90" fmla="*/ 2328862 h 2671762"/>
                <a:gd name="connsiteX3-91" fmla="*/ 271463 w 1400175"/>
                <a:gd name="connsiteY3-92" fmla="*/ 2509837 h 2671762"/>
                <a:gd name="connsiteX4-93" fmla="*/ 338138 w 1400175"/>
                <a:gd name="connsiteY4-94" fmla="*/ 2586037 h 2671762"/>
                <a:gd name="connsiteX5-95" fmla="*/ 495300 w 1400175"/>
                <a:gd name="connsiteY5-96" fmla="*/ 2671762 h 2671762"/>
                <a:gd name="connsiteX6-97" fmla="*/ 547688 w 1400175"/>
                <a:gd name="connsiteY6-98" fmla="*/ 2571750 h 2671762"/>
                <a:gd name="connsiteX7-99" fmla="*/ 600075 w 1400175"/>
                <a:gd name="connsiteY7-100" fmla="*/ 2524125 h 2671762"/>
                <a:gd name="connsiteX8-101" fmla="*/ 695325 w 1400175"/>
                <a:gd name="connsiteY8-102" fmla="*/ 2457450 h 2671762"/>
                <a:gd name="connsiteX9-103" fmla="*/ 752475 w 1400175"/>
                <a:gd name="connsiteY9-104" fmla="*/ 2400300 h 2671762"/>
                <a:gd name="connsiteX10-105" fmla="*/ 866775 w 1400175"/>
                <a:gd name="connsiteY10-106" fmla="*/ 2362200 h 2671762"/>
                <a:gd name="connsiteX11-107" fmla="*/ 933450 w 1400175"/>
                <a:gd name="connsiteY11-108" fmla="*/ 2481262 h 2671762"/>
                <a:gd name="connsiteX12-109" fmla="*/ 1085850 w 1400175"/>
                <a:gd name="connsiteY12-110" fmla="*/ 2533650 h 2671762"/>
                <a:gd name="connsiteX13-111" fmla="*/ 1176338 w 1400175"/>
                <a:gd name="connsiteY13-112" fmla="*/ 2552700 h 2671762"/>
                <a:gd name="connsiteX14-113" fmla="*/ 1223963 w 1400175"/>
                <a:gd name="connsiteY14-114" fmla="*/ 2514600 h 2671762"/>
                <a:gd name="connsiteX15-115" fmla="*/ 1281113 w 1400175"/>
                <a:gd name="connsiteY15-116" fmla="*/ 2476500 h 2671762"/>
                <a:gd name="connsiteX16-117" fmla="*/ 1323975 w 1400175"/>
                <a:gd name="connsiteY16-118" fmla="*/ 2447925 h 2671762"/>
                <a:gd name="connsiteX17-119" fmla="*/ 1366838 w 1400175"/>
                <a:gd name="connsiteY17-120" fmla="*/ 2428875 h 2671762"/>
                <a:gd name="connsiteX18-121" fmla="*/ 1400175 w 1400175"/>
                <a:gd name="connsiteY18-122" fmla="*/ 2457450 h 2671762"/>
                <a:gd name="connsiteX19-123" fmla="*/ 1400175 w 1400175"/>
                <a:gd name="connsiteY19-124" fmla="*/ 9525 h 2671762"/>
                <a:gd name="connsiteX20-125" fmla="*/ 0 w 1400175"/>
                <a:gd name="connsiteY20-126" fmla="*/ 0 h 2671762"/>
                <a:gd name="connsiteX0-127" fmla="*/ 0 w 1400175"/>
                <a:gd name="connsiteY0-128" fmla="*/ 0 h 2671762"/>
                <a:gd name="connsiteX1-129" fmla="*/ 0 w 1400175"/>
                <a:gd name="connsiteY1-130" fmla="*/ 2400300 h 2671762"/>
                <a:gd name="connsiteX2-131" fmla="*/ 157163 w 1400175"/>
                <a:gd name="connsiteY2-132" fmla="*/ 2328862 h 2671762"/>
                <a:gd name="connsiteX3-133" fmla="*/ 271463 w 1400175"/>
                <a:gd name="connsiteY3-134" fmla="*/ 2509837 h 2671762"/>
                <a:gd name="connsiteX4-135" fmla="*/ 338138 w 1400175"/>
                <a:gd name="connsiteY4-136" fmla="*/ 2586037 h 2671762"/>
                <a:gd name="connsiteX5-137" fmla="*/ 495300 w 1400175"/>
                <a:gd name="connsiteY5-138" fmla="*/ 2671762 h 2671762"/>
                <a:gd name="connsiteX6-139" fmla="*/ 547688 w 1400175"/>
                <a:gd name="connsiteY6-140" fmla="*/ 2571750 h 2671762"/>
                <a:gd name="connsiteX7-141" fmla="*/ 600075 w 1400175"/>
                <a:gd name="connsiteY7-142" fmla="*/ 2524125 h 2671762"/>
                <a:gd name="connsiteX8-143" fmla="*/ 695325 w 1400175"/>
                <a:gd name="connsiteY8-144" fmla="*/ 2457450 h 2671762"/>
                <a:gd name="connsiteX9-145" fmla="*/ 752475 w 1400175"/>
                <a:gd name="connsiteY9-146" fmla="*/ 2400300 h 2671762"/>
                <a:gd name="connsiteX10-147" fmla="*/ 866775 w 1400175"/>
                <a:gd name="connsiteY10-148" fmla="*/ 2362200 h 2671762"/>
                <a:gd name="connsiteX11-149" fmla="*/ 933450 w 1400175"/>
                <a:gd name="connsiteY11-150" fmla="*/ 2481262 h 2671762"/>
                <a:gd name="connsiteX12-151" fmla="*/ 1085850 w 1400175"/>
                <a:gd name="connsiteY12-152" fmla="*/ 2533650 h 2671762"/>
                <a:gd name="connsiteX13-153" fmla="*/ 1176338 w 1400175"/>
                <a:gd name="connsiteY13-154" fmla="*/ 2552700 h 2671762"/>
                <a:gd name="connsiteX14-155" fmla="*/ 1223963 w 1400175"/>
                <a:gd name="connsiteY14-156" fmla="*/ 2514600 h 2671762"/>
                <a:gd name="connsiteX15-157" fmla="*/ 1281113 w 1400175"/>
                <a:gd name="connsiteY15-158" fmla="*/ 2476500 h 2671762"/>
                <a:gd name="connsiteX16-159" fmla="*/ 1323975 w 1400175"/>
                <a:gd name="connsiteY16-160" fmla="*/ 2447925 h 2671762"/>
                <a:gd name="connsiteX17-161" fmla="*/ 1366838 w 1400175"/>
                <a:gd name="connsiteY17-162" fmla="*/ 2428875 h 2671762"/>
                <a:gd name="connsiteX18-163" fmla="*/ 1400175 w 1400175"/>
                <a:gd name="connsiteY18-164" fmla="*/ 2457450 h 2671762"/>
                <a:gd name="connsiteX19-165" fmla="*/ 1400175 w 1400175"/>
                <a:gd name="connsiteY19-166" fmla="*/ 9525 h 2671762"/>
                <a:gd name="connsiteX20-167" fmla="*/ 0 w 1400175"/>
                <a:gd name="connsiteY20-168" fmla="*/ 0 h 2671762"/>
                <a:gd name="connsiteX0-169" fmla="*/ 0 w 1400175"/>
                <a:gd name="connsiteY0-170" fmla="*/ 0 h 2671762"/>
                <a:gd name="connsiteX1-171" fmla="*/ 0 w 1400175"/>
                <a:gd name="connsiteY1-172" fmla="*/ 2400300 h 2671762"/>
                <a:gd name="connsiteX2-173" fmla="*/ 157163 w 1400175"/>
                <a:gd name="connsiteY2-174" fmla="*/ 2328862 h 2671762"/>
                <a:gd name="connsiteX3-175" fmla="*/ 271463 w 1400175"/>
                <a:gd name="connsiteY3-176" fmla="*/ 2509837 h 2671762"/>
                <a:gd name="connsiteX4-177" fmla="*/ 338138 w 1400175"/>
                <a:gd name="connsiteY4-178" fmla="*/ 2586037 h 2671762"/>
                <a:gd name="connsiteX5-179" fmla="*/ 495300 w 1400175"/>
                <a:gd name="connsiteY5-180" fmla="*/ 2671762 h 2671762"/>
                <a:gd name="connsiteX6-181" fmla="*/ 547688 w 1400175"/>
                <a:gd name="connsiteY6-182" fmla="*/ 2571750 h 2671762"/>
                <a:gd name="connsiteX7-183" fmla="*/ 600075 w 1400175"/>
                <a:gd name="connsiteY7-184" fmla="*/ 2524125 h 2671762"/>
                <a:gd name="connsiteX8-185" fmla="*/ 695325 w 1400175"/>
                <a:gd name="connsiteY8-186" fmla="*/ 2457450 h 2671762"/>
                <a:gd name="connsiteX9-187" fmla="*/ 752475 w 1400175"/>
                <a:gd name="connsiteY9-188" fmla="*/ 2400300 h 2671762"/>
                <a:gd name="connsiteX10-189" fmla="*/ 866775 w 1400175"/>
                <a:gd name="connsiteY10-190" fmla="*/ 2362200 h 2671762"/>
                <a:gd name="connsiteX11-191" fmla="*/ 933450 w 1400175"/>
                <a:gd name="connsiteY11-192" fmla="*/ 2481262 h 2671762"/>
                <a:gd name="connsiteX12-193" fmla="*/ 1085850 w 1400175"/>
                <a:gd name="connsiteY12-194" fmla="*/ 2533650 h 2671762"/>
                <a:gd name="connsiteX13-195" fmla="*/ 1176338 w 1400175"/>
                <a:gd name="connsiteY13-196" fmla="*/ 2552700 h 2671762"/>
                <a:gd name="connsiteX14-197" fmla="*/ 1223963 w 1400175"/>
                <a:gd name="connsiteY14-198" fmla="*/ 2514600 h 2671762"/>
                <a:gd name="connsiteX15-199" fmla="*/ 1281113 w 1400175"/>
                <a:gd name="connsiteY15-200" fmla="*/ 2476500 h 2671762"/>
                <a:gd name="connsiteX16-201" fmla="*/ 1323975 w 1400175"/>
                <a:gd name="connsiteY16-202" fmla="*/ 2447925 h 2671762"/>
                <a:gd name="connsiteX17-203" fmla="*/ 1366838 w 1400175"/>
                <a:gd name="connsiteY17-204" fmla="*/ 2428875 h 2671762"/>
                <a:gd name="connsiteX18-205" fmla="*/ 1400175 w 1400175"/>
                <a:gd name="connsiteY18-206" fmla="*/ 2457450 h 2671762"/>
                <a:gd name="connsiteX19-207" fmla="*/ 1400175 w 1400175"/>
                <a:gd name="connsiteY19-208" fmla="*/ 9525 h 2671762"/>
                <a:gd name="connsiteX20-209" fmla="*/ 0 w 1400175"/>
                <a:gd name="connsiteY20-210" fmla="*/ 0 h 2671762"/>
                <a:gd name="connsiteX0-211" fmla="*/ 0 w 1400175"/>
                <a:gd name="connsiteY0-212" fmla="*/ 0 h 2671762"/>
                <a:gd name="connsiteX1-213" fmla="*/ 0 w 1400175"/>
                <a:gd name="connsiteY1-214" fmla="*/ 2400300 h 2671762"/>
                <a:gd name="connsiteX2-215" fmla="*/ 157163 w 1400175"/>
                <a:gd name="connsiteY2-216" fmla="*/ 2328862 h 2671762"/>
                <a:gd name="connsiteX3-217" fmla="*/ 271463 w 1400175"/>
                <a:gd name="connsiteY3-218" fmla="*/ 2509837 h 2671762"/>
                <a:gd name="connsiteX4-219" fmla="*/ 338138 w 1400175"/>
                <a:gd name="connsiteY4-220" fmla="*/ 2586037 h 2671762"/>
                <a:gd name="connsiteX5-221" fmla="*/ 495300 w 1400175"/>
                <a:gd name="connsiteY5-222" fmla="*/ 2671762 h 2671762"/>
                <a:gd name="connsiteX6-223" fmla="*/ 547688 w 1400175"/>
                <a:gd name="connsiteY6-224" fmla="*/ 2571750 h 2671762"/>
                <a:gd name="connsiteX7-225" fmla="*/ 600075 w 1400175"/>
                <a:gd name="connsiteY7-226" fmla="*/ 2524125 h 2671762"/>
                <a:gd name="connsiteX8-227" fmla="*/ 695325 w 1400175"/>
                <a:gd name="connsiteY8-228" fmla="*/ 2457450 h 2671762"/>
                <a:gd name="connsiteX9-229" fmla="*/ 752475 w 1400175"/>
                <a:gd name="connsiteY9-230" fmla="*/ 2400300 h 2671762"/>
                <a:gd name="connsiteX10-231" fmla="*/ 866775 w 1400175"/>
                <a:gd name="connsiteY10-232" fmla="*/ 2362200 h 2671762"/>
                <a:gd name="connsiteX11-233" fmla="*/ 933450 w 1400175"/>
                <a:gd name="connsiteY11-234" fmla="*/ 2481262 h 2671762"/>
                <a:gd name="connsiteX12-235" fmla="*/ 1085850 w 1400175"/>
                <a:gd name="connsiteY12-236" fmla="*/ 2533650 h 2671762"/>
                <a:gd name="connsiteX13-237" fmla="*/ 1176338 w 1400175"/>
                <a:gd name="connsiteY13-238" fmla="*/ 2552700 h 2671762"/>
                <a:gd name="connsiteX14-239" fmla="*/ 1223963 w 1400175"/>
                <a:gd name="connsiteY14-240" fmla="*/ 2514600 h 2671762"/>
                <a:gd name="connsiteX15-241" fmla="*/ 1281113 w 1400175"/>
                <a:gd name="connsiteY15-242" fmla="*/ 2476500 h 2671762"/>
                <a:gd name="connsiteX16-243" fmla="*/ 1323975 w 1400175"/>
                <a:gd name="connsiteY16-244" fmla="*/ 2447925 h 2671762"/>
                <a:gd name="connsiteX17-245" fmla="*/ 1366838 w 1400175"/>
                <a:gd name="connsiteY17-246" fmla="*/ 2428875 h 2671762"/>
                <a:gd name="connsiteX18-247" fmla="*/ 1400175 w 1400175"/>
                <a:gd name="connsiteY18-248" fmla="*/ 2457450 h 2671762"/>
                <a:gd name="connsiteX19-249" fmla="*/ 1400175 w 1400175"/>
                <a:gd name="connsiteY19-250" fmla="*/ 9525 h 2671762"/>
                <a:gd name="connsiteX20-251" fmla="*/ 0 w 1400175"/>
                <a:gd name="connsiteY20-252" fmla="*/ 0 h 2671762"/>
                <a:gd name="connsiteX0-253" fmla="*/ 0 w 1400175"/>
                <a:gd name="connsiteY0-254" fmla="*/ 0 h 2671762"/>
                <a:gd name="connsiteX1-255" fmla="*/ 0 w 1400175"/>
                <a:gd name="connsiteY1-256" fmla="*/ 2400300 h 2671762"/>
                <a:gd name="connsiteX2-257" fmla="*/ 157163 w 1400175"/>
                <a:gd name="connsiteY2-258" fmla="*/ 2328862 h 2671762"/>
                <a:gd name="connsiteX3-259" fmla="*/ 271463 w 1400175"/>
                <a:gd name="connsiteY3-260" fmla="*/ 2509837 h 2671762"/>
                <a:gd name="connsiteX4-261" fmla="*/ 338138 w 1400175"/>
                <a:gd name="connsiteY4-262" fmla="*/ 2586037 h 2671762"/>
                <a:gd name="connsiteX5-263" fmla="*/ 495300 w 1400175"/>
                <a:gd name="connsiteY5-264" fmla="*/ 2671762 h 2671762"/>
                <a:gd name="connsiteX6-265" fmla="*/ 547688 w 1400175"/>
                <a:gd name="connsiteY6-266" fmla="*/ 2571750 h 2671762"/>
                <a:gd name="connsiteX7-267" fmla="*/ 600075 w 1400175"/>
                <a:gd name="connsiteY7-268" fmla="*/ 2524125 h 2671762"/>
                <a:gd name="connsiteX8-269" fmla="*/ 695325 w 1400175"/>
                <a:gd name="connsiteY8-270" fmla="*/ 2457450 h 2671762"/>
                <a:gd name="connsiteX9-271" fmla="*/ 752475 w 1400175"/>
                <a:gd name="connsiteY9-272" fmla="*/ 2400300 h 2671762"/>
                <a:gd name="connsiteX10-273" fmla="*/ 866775 w 1400175"/>
                <a:gd name="connsiteY10-274" fmla="*/ 2362200 h 2671762"/>
                <a:gd name="connsiteX11-275" fmla="*/ 933450 w 1400175"/>
                <a:gd name="connsiteY11-276" fmla="*/ 2481262 h 2671762"/>
                <a:gd name="connsiteX12-277" fmla="*/ 1085850 w 1400175"/>
                <a:gd name="connsiteY12-278" fmla="*/ 2533650 h 2671762"/>
                <a:gd name="connsiteX13-279" fmla="*/ 1176338 w 1400175"/>
                <a:gd name="connsiteY13-280" fmla="*/ 2552700 h 2671762"/>
                <a:gd name="connsiteX14-281" fmla="*/ 1223963 w 1400175"/>
                <a:gd name="connsiteY14-282" fmla="*/ 2514600 h 2671762"/>
                <a:gd name="connsiteX15-283" fmla="*/ 1281113 w 1400175"/>
                <a:gd name="connsiteY15-284" fmla="*/ 2476500 h 2671762"/>
                <a:gd name="connsiteX16-285" fmla="*/ 1323975 w 1400175"/>
                <a:gd name="connsiteY16-286" fmla="*/ 2447925 h 2671762"/>
                <a:gd name="connsiteX17-287" fmla="*/ 1366838 w 1400175"/>
                <a:gd name="connsiteY17-288" fmla="*/ 2428875 h 2671762"/>
                <a:gd name="connsiteX18-289" fmla="*/ 1400175 w 1400175"/>
                <a:gd name="connsiteY18-290" fmla="*/ 2457450 h 2671762"/>
                <a:gd name="connsiteX19-291" fmla="*/ 1400175 w 1400175"/>
                <a:gd name="connsiteY19-292" fmla="*/ 9525 h 2671762"/>
                <a:gd name="connsiteX20-293" fmla="*/ 0 w 1400175"/>
                <a:gd name="connsiteY20-294" fmla="*/ 0 h 2671762"/>
                <a:gd name="connsiteX0-295" fmla="*/ 0 w 1400175"/>
                <a:gd name="connsiteY0-296" fmla="*/ 0 h 2671762"/>
                <a:gd name="connsiteX1-297" fmla="*/ 0 w 1400175"/>
                <a:gd name="connsiteY1-298" fmla="*/ 2400300 h 2671762"/>
                <a:gd name="connsiteX2-299" fmla="*/ 157163 w 1400175"/>
                <a:gd name="connsiteY2-300" fmla="*/ 2328862 h 2671762"/>
                <a:gd name="connsiteX3-301" fmla="*/ 271463 w 1400175"/>
                <a:gd name="connsiteY3-302" fmla="*/ 2509837 h 2671762"/>
                <a:gd name="connsiteX4-303" fmla="*/ 338138 w 1400175"/>
                <a:gd name="connsiteY4-304" fmla="*/ 2586037 h 2671762"/>
                <a:gd name="connsiteX5-305" fmla="*/ 495300 w 1400175"/>
                <a:gd name="connsiteY5-306" fmla="*/ 2671762 h 2671762"/>
                <a:gd name="connsiteX6-307" fmla="*/ 547688 w 1400175"/>
                <a:gd name="connsiteY6-308" fmla="*/ 2571750 h 2671762"/>
                <a:gd name="connsiteX7-309" fmla="*/ 600075 w 1400175"/>
                <a:gd name="connsiteY7-310" fmla="*/ 2524125 h 2671762"/>
                <a:gd name="connsiteX8-311" fmla="*/ 695325 w 1400175"/>
                <a:gd name="connsiteY8-312" fmla="*/ 2457450 h 2671762"/>
                <a:gd name="connsiteX9-313" fmla="*/ 752475 w 1400175"/>
                <a:gd name="connsiteY9-314" fmla="*/ 2400300 h 2671762"/>
                <a:gd name="connsiteX10-315" fmla="*/ 866775 w 1400175"/>
                <a:gd name="connsiteY10-316" fmla="*/ 2362200 h 2671762"/>
                <a:gd name="connsiteX11-317" fmla="*/ 933450 w 1400175"/>
                <a:gd name="connsiteY11-318" fmla="*/ 2481262 h 2671762"/>
                <a:gd name="connsiteX12-319" fmla="*/ 1085850 w 1400175"/>
                <a:gd name="connsiteY12-320" fmla="*/ 2533650 h 2671762"/>
                <a:gd name="connsiteX13-321" fmla="*/ 1176338 w 1400175"/>
                <a:gd name="connsiteY13-322" fmla="*/ 2552700 h 2671762"/>
                <a:gd name="connsiteX14-323" fmla="*/ 1223963 w 1400175"/>
                <a:gd name="connsiteY14-324" fmla="*/ 2514600 h 2671762"/>
                <a:gd name="connsiteX15-325" fmla="*/ 1281113 w 1400175"/>
                <a:gd name="connsiteY15-326" fmla="*/ 2476500 h 2671762"/>
                <a:gd name="connsiteX16-327" fmla="*/ 1323975 w 1400175"/>
                <a:gd name="connsiteY16-328" fmla="*/ 2447925 h 2671762"/>
                <a:gd name="connsiteX17-329" fmla="*/ 1366838 w 1400175"/>
                <a:gd name="connsiteY17-330" fmla="*/ 2428875 h 2671762"/>
                <a:gd name="connsiteX18-331" fmla="*/ 1400175 w 1400175"/>
                <a:gd name="connsiteY18-332" fmla="*/ 2457450 h 2671762"/>
                <a:gd name="connsiteX19-333" fmla="*/ 1400175 w 1400175"/>
                <a:gd name="connsiteY19-334" fmla="*/ 9525 h 2671762"/>
                <a:gd name="connsiteX20-335" fmla="*/ 0 w 1400175"/>
                <a:gd name="connsiteY20-336" fmla="*/ 0 h 2671762"/>
                <a:gd name="connsiteX0-337" fmla="*/ 0 w 1400175"/>
                <a:gd name="connsiteY0-338" fmla="*/ 0 h 2671762"/>
                <a:gd name="connsiteX1-339" fmla="*/ 0 w 1400175"/>
                <a:gd name="connsiteY1-340" fmla="*/ 2400300 h 2671762"/>
                <a:gd name="connsiteX2-341" fmla="*/ 157163 w 1400175"/>
                <a:gd name="connsiteY2-342" fmla="*/ 2328862 h 2671762"/>
                <a:gd name="connsiteX3-343" fmla="*/ 271463 w 1400175"/>
                <a:gd name="connsiteY3-344" fmla="*/ 2509837 h 2671762"/>
                <a:gd name="connsiteX4-345" fmla="*/ 338138 w 1400175"/>
                <a:gd name="connsiteY4-346" fmla="*/ 2586037 h 2671762"/>
                <a:gd name="connsiteX5-347" fmla="*/ 495300 w 1400175"/>
                <a:gd name="connsiteY5-348" fmla="*/ 2671762 h 2671762"/>
                <a:gd name="connsiteX6-349" fmla="*/ 547688 w 1400175"/>
                <a:gd name="connsiteY6-350" fmla="*/ 2571750 h 2671762"/>
                <a:gd name="connsiteX7-351" fmla="*/ 600075 w 1400175"/>
                <a:gd name="connsiteY7-352" fmla="*/ 2524125 h 2671762"/>
                <a:gd name="connsiteX8-353" fmla="*/ 695325 w 1400175"/>
                <a:gd name="connsiteY8-354" fmla="*/ 2457450 h 2671762"/>
                <a:gd name="connsiteX9-355" fmla="*/ 752475 w 1400175"/>
                <a:gd name="connsiteY9-356" fmla="*/ 2400300 h 2671762"/>
                <a:gd name="connsiteX10-357" fmla="*/ 866775 w 1400175"/>
                <a:gd name="connsiteY10-358" fmla="*/ 2362200 h 2671762"/>
                <a:gd name="connsiteX11-359" fmla="*/ 933450 w 1400175"/>
                <a:gd name="connsiteY11-360" fmla="*/ 2481262 h 2671762"/>
                <a:gd name="connsiteX12-361" fmla="*/ 1085850 w 1400175"/>
                <a:gd name="connsiteY12-362" fmla="*/ 2533650 h 2671762"/>
                <a:gd name="connsiteX13-363" fmla="*/ 1176338 w 1400175"/>
                <a:gd name="connsiteY13-364" fmla="*/ 2552700 h 2671762"/>
                <a:gd name="connsiteX14-365" fmla="*/ 1223963 w 1400175"/>
                <a:gd name="connsiteY14-366" fmla="*/ 2514600 h 2671762"/>
                <a:gd name="connsiteX15-367" fmla="*/ 1281113 w 1400175"/>
                <a:gd name="connsiteY15-368" fmla="*/ 2476500 h 2671762"/>
                <a:gd name="connsiteX16-369" fmla="*/ 1323975 w 1400175"/>
                <a:gd name="connsiteY16-370" fmla="*/ 2447925 h 2671762"/>
                <a:gd name="connsiteX17-371" fmla="*/ 1366838 w 1400175"/>
                <a:gd name="connsiteY17-372" fmla="*/ 2428875 h 2671762"/>
                <a:gd name="connsiteX18-373" fmla="*/ 1385888 w 1400175"/>
                <a:gd name="connsiteY18-374" fmla="*/ 2443163 h 2671762"/>
                <a:gd name="connsiteX19-375" fmla="*/ 1400175 w 1400175"/>
                <a:gd name="connsiteY19-376" fmla="*/ 9525 h 2671762"/>
                <a:gd name="connsiteX20-377" fmla="*/ 0 w 1400175"/>
                <a:gd name="connsiteY20-378" fmla="*/ 0 h 2671762"/>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 ang="0">
                  <a:pos x="connsiteX9-355" y="connsiteY9-356"/>
                </a:cxn>
                <a:cxn ang="0">
                  <a:pos x="connsiteX10-357" y="connsiteY10-358"/>
                </a:cxn>
                <a:cxn ang="0">
                  <a:pos x="connsiteX11-359" y="connsiteY11-360"/>
                </a:cxn>
                <a:cxn ang="0">
                  <a:pos x="connsiteX12-361" y="connsiteY12-362"/>
                </a:cxn>
                <a:cxn ang="0">
                  <a:pos x="connsiteX13-363" y="connsiteY13-364"/>
                </a:cxn>
                <a:cxn ang="0">
                  <a:pos x="connsiteX14-365" y="connsiteY14-366"/>
                </a:cxn>
                <a:cxn ang="0">
                  <a:pos x="connsiteX15-367" y="connsiteY15-368"/>
                </a:cxn>
                <a:cxn ang="0">
                  <a:pos x="connsiteX16-369" y="connsiteY16-370"/>
                </a:cxn>
                <a:cxn ang="0">
                  <a:pos x="connsiteX17-371" y="connsiteY17-372"/>
                </a:cxn>
                <a:cxn ang="0">
                  <a:pos x="connsiteX18-373" y="connsiteY18-374"/>
                </a:cxn>
                <a:cxn ang="0">
                  <a:pos x="connsiteX19-375" y="connsiteY19-376"/>
                </a:cxn>
                <a:cxn ang="0">
                  <a:pos x="connsiteX20-377" y="connsiteY20-378"/>
                </a:cxn>
              </a:cxnLst>
              <a:rect l="l" t="t" r="r" b="b"/>
              <a:pathLst>
                <a:path w="1400175" h="2671762">
                  <a:moveTo>
                    <a:pt x="0" y="0"/>
                  </a:moveTo>
                  <a:lnTo>
                    <a:pt x="0" y="2400300"/>
                  </a:lnTo>
                  <a:lnTo>
                    <a:pt x="157163" y="2328862"/>
                  </a:lnTo>
                  <a:cubicBezTo>
                    <a:pt x="261938" y="2370137"/>
                    <a:pt x="228600" y="2449512"/>
                    <a:pt x="271463" y="2509837"/>
                  </a:cubicBezTo>
                  <a:lnTo>
                    <a:pt x="338138" y="2586037"/>
                  </a:lnTo>
                  <a:lnTo>
                    <a:pt x="495300" y="2671762"/>
                  </a:lnTo>
                  <a:cubicBezTo>
                    <a:pt x="530225" y="2669381"/>
                    <a:pt x="530226" y="2596356"/>
                    <a:pt x="547688" y="2571750"/>
                  </a:cubicBezTo>
                  <a:cubicBezTo>
                    <a:pt x="565150" y="2547144"/>
                    <a:pt x="575469" y="2543175"/>
                    <a:pt x="600075" y="2524125"/>
                  </a:cubicBezTo>
                  <a:lnTo>
                    <a:pt x="695325" y="2457450"/>
                  </a:lnTo>
                  <a:lnTo>
                    <a:pt x="752475" y="2400300"/>
                  </a:lnTo>
                  <a:lnTo>
                    <a:pt x="866775" y="2362200"/>
                  </a:lnTo>
                  <a:cubicBezTo>
                    <a:pt x="896937" y="2375694"/>
                    <a:pt x="896938" y="2452687"/>
                    <a:pt x="933450" y="2481262"/>
                  </a:cubicBezTo>
                  <a:cubicBezTo>
                    <a:pt x="969962" y="2509837"/>
                    <a:pt x="1055687" y="2527300"/>
                    <a:pt x="1085850" y="2533650"/>
                  </a:cubicBezTo>
                  <a:lnTo>
                    <a:pt x="1176338" y="2552700"/>
                  </a:lnTo>
                  <a:cubicBezTo>
                    <a:pt x="1199357" y="2549525"/>
                    <a:pt x="1206501" y="2527300"/>
                    <a:pt x="1223963" y="2514600"/>
                  </a:cubicBezTo>
                  <a:cubicBezTo>
                    <a:pt x="1241426" y="2501900"/>
                    <a:pt x="1264444" y="2487612"/>
                    <a:pt x="1281113" y="2476500"/>
                  </a:cubicBezTo>
                  <a:lnTo>
                    <a:pt x="1323975" y="2447925"/>
                  </a:lnTo>
                  <a:cubicBezTo>
                    <a:pt x="1338262" y="2438400"/>
                    <a:pt x="1354138" y="2427288"/>
                    <a:pt x="1366838" y="2428875"/>
                  </a:cubicBezTo>
                  <a:lnTo>
                    <a:pt x="1385888" y="2443163"/>
                  </a:lnTo>
                  <a:cubicBezTo>
                    <a:pt x="1390650" y="1631950"/>
                    <a:pt x="1395413" y="820738"/>
                    <a:pt x="1400175" y="9525"/>
                  </a:cubicBezTo>
                  <a:lnTo>
                    <a:pt x="0" y="0"/>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1655" tIns="27076" rIns="41655" bIns="62483" anchor="ctr">
              <a:normAutofit fontScale="92500" lnSpcReduction="20000"/>
            </a:bodyPr>
            <a:lstStyle/>
            <a:p>
              <a:pPr algn="ctr" defTabSz="685103" eaLnBrk="0" fontAlgn="base" hangingPunct="0">
                <a:lnSpc>
                  <a:spcPct val="120000"/>
                </a:lnSpc>
                <a:spcBef>
                  <a:spcPct val="0"/>
                </a:spcBef>
                <a:spcAft>
                  <a:spcPct val="0"/>
                </a:spcAft>
                <a:defRPr/>
              </a:pPr>
              <a:r>
                <a:rPr lang="zh-CN" altLang="en-US" sz="1388" dirty="0">
                  <a:solidFill>
                    <a:schemeClr val="tx1"/>
                  </a:solidFill>
                  <a:latin typeface="微软雅黑" panose="020B0503020204020204" pitchFamily="34" charset="-122"/>
                  <a:ea typeface="微软雅黑" panose="020B0503020204020204" pitchFamily="34" charset="-122"/>
                </a:rPr>
                <a:t>监管人员不足，海量事件非常头疼</a:t>
              </a:r>
            </a:p>
          </p:txBody>
        </p:sp>
        <p:sp>
          <p:nvSpPr>
            <p:cNvPr id="41" name="MH_Other_2"/>
            <p:cNvSpPr/>
            <p:nvPr>
              <p:custDataLst>
                <p:tags r:id="rId3"/>
              </p:custDataLst>
            </p:nvPr>
          </p:nvSpPr>
          <p:spPr>
            <a:xfrm rot="19833143">
              <a:off x="753082" y="907219"/>
              <a:ext cx="283223" cy="193264"/>
            </a:xfrm>
            <a:custGeom>
              <a:avLst/>
              <a:gdLst/>
              <a:ahLst/>
              <a:cxnLst/>
              <a:rect l="l" t="t" r="r" b="b"/>
              <a:pathLst>
                <a:path w="1059063" h="1007997">
                  <a:moveTo>
                    <a:pt x="703357" y="0"/>
                  </a:moveTo>
                  <a:lnTo>
                    <a:pt x="1059063" y="345377"/>
                  </a:lnTo>
                  <a:cubicBezTo>
                    <a:pt x="1011759" y="390684"/>
                    <a:pt x="950318" y="412745"/>
                    <a:pt x="888735" y="411717"/>
                  </a:cubicBezTo>
                  <a:lnTo>
                    <a:pt x="615617" y="668531"/>
                  </a:lnTo>
                  <a:cubicBezTo>
                    <a:pt x="643882" y="763675"/>
                    <a:pt x="628025" y="864389"/>
                    <a:pt x="564718" y="936620"/>
                  </a:cubicBezTo>
                  <a:lnTo>
                    <a:pt x="370217" y="747767"/>
                  </a:lnTo>
                  <a:cubicBezTo>
                    <a:pt x="247618" y="834750"/>
                    <a:pt x="146199" y="930329"/>
                    <a:pt x="0" y="1007997"/>
                  </a:cubicBezTo>
                  <a:cubicBezTo>
                    <a:pt x="95002" y="875886"/>
                    <a:pt x="190003" y="777809"/>
                    <a:pt x="284746" y="664777"/>
                  </a:cubicBezTo>
                  <a:lnTo>
                    <a:pt x="96361" y="481861"/>
                  </a:lnTo>
                  <a:cubicBezTo>
                    <a:pt x="152055" y="429106"/>
                    <a:pt x="226831" y="406169"/>
                    <a:pt x="303394" y="411783"/>
                  </a:cubicBezTo>
                  <a:cubicBezTo>
                    <a:pt x="325459" y="413401"/>
                    <a:pt x="347673" y="417390"/>
                    <a:pt x="369433" y="424372"/>
                  </a:cubicBezTo>
                  <a:lnTo>
                    <a:pt x="642990" y="154959"/>
                  </a:lnTo>
                  <a:cubicBezTo>
                    <a:pt x="643358" y="99193"/>
                    <a:pt x="663662" y="44083"/>
                    <a:pt x="703357" y="0"/>
                  </a:cubicBezTo>
                  <a:close/>
                </a:path>
              </a:pathLst>
            </a:custGeom>
            <a:gradFill flip="none" rotWithShape="1">
              <a:gsLst>
                <a:gs pos="83000">
                  <a:srgbClr val="BDBDBD"/>
                </a:gs>
                <a:gs pos="64000">
                  <a:srgbClr val="C7CACA"/>
                </a:gs>
                <a:gs pos="0">
                  <a:srgbClr val="8A8F8F"/>
                </a:gs>
                <a:gs pos="35000">
                  <a:srgbClr val="8A8F8F"/>
                </a:gs>
              </a:gsLst>
              <a:lin ang="2700000" scaled="1"/>
              <a:tileRect/>
            </a:gradFill>
            <a:ln w="1270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03">
                <a:defRPr/>
              </a:pPr>
              <a:endParaRPr lang="zh-CN" altLang="en-US" sz="1388">
                <a:solidFill>
                  <a:srgbClr val="FFFFFF"/>
                </a:solidFill>
                <a:latin typeface="微软雅黑" panose="020B0503020204020204" pitchFamily="34" charset="-122"/>
                <a:ea typeface="微软雅黑" panose="020B0503020204020204" pitchFamily="34" charset="-122"/>
              </a:endParaRPr>
            </a:p>
          </p:txBody>
        </p:sp>
        <p:sp>
          <p:nvSpPr>
            <p:cNvPr id="42" name="MH_Other_3"/>
            <p:cNvSpPr/>
            <p:nvPr>
              <p:custDataLst>
                <p:tags r:id="rId4"/>
              </p:custDataLst>
            </p:nvPr>
          </p:nvSpPr>
          <p:spPr>
            <a:xfrm>
              <a:off x="1547995" y="1004490"/>
              <a:ext cx="915754" cy="1309330"/>
            </a:xfrm>
            <a:custGeom>
              <a:avLst/>
              <a:gdLst>
                <a:gd name="connsiteX0" fmla="*/ 0 w 1400175"/>
                <a:gd name="connsiteY0" fmla="*/ 0 h 2671762"/>
                <a:gd name="connsiteX1" fmla="*/ 0 w 1400175"/>
                <a:gd name="connsiteY1" fmla="*/ 2400300 h 2671762"/>
                <a:gd name="connsiteX2" fmla="*/ 142875 w 1400175"/>
                <a:gd name="connsiteY2" fmla="*/ 2328862 h 2671762"/>
                <a:gd name="connsiteX3" fmla="*/ 209550 w 1400175"/>
                <a:gd name="connsiteY3" fmla="*/ 2366962 h 2671762"/>
                <a:gd name="connsiteX4" fmla="*/ 271463 w 1400175"/>
                <a:gd name="connsiteY4" fmla="*/ 2509837 h 2671762"/>
                <a:gd name="connsiteX5" fmla="*/ 338138 w 1400175"/>
                <a:gd name="connsiteY5" fmla="*/ 2586037 h 2671762"/>
                <a:gd name="connsiteX6" fmla="*/ 495300 w 1400175"/>
                <a:gd name="connsiteY6" fmla="*/ 2671762 h 2671762"/>
                <a:gd name="connsiteX7" fmla="*/ 547688 w 1400175"/>
                <a:gd name="connsiteY7" fmla="*/ 2571750 h 2671762"/>
                <a:gd name="connsiteX8" fmla="*/ 600075 w 1400175"/>
                <a:gd name="connsiteY8" fmla="*/ 2524125 h 2671762"/>
                <a:gd name="connsiteX9" fmla="*/ 695325 w 1400175"/>
                <a:gd name="connsiteY9" fmla="*/ 2457450 h 2671762"/>
                <a:gd name="connsiteX10" fmla="*/ 752475 w 1400175"/>
                <a:gd name="connsiteY10" fmla="*/ 2400300 h 2671762"/>
                <a:gd name="connsiteX11" fmla="*/ 866775 w 1400175"/>
                <a:gd name="connsiteY11" fmla="*/ 2362200 h 2671762"/>
                <a:gd name="connsiteX12" fmla="*/ 933450 w 1400175"/>
                <a:gd name="connsiteY12" fmla="*/ 2481262 h 2671762"/>
                <a:gd name="connsiteX13" fmla="*/ 1085850 w 1400175"/>
                <a:gd name="connsiteY13" fmla="*/ 2533650 h 2671762"/>
                <a:gd name="connsiteX14" fmla="*/ 1176338 w 1400175"/>
                <a:gd name="connsiteY14" fmla="*/ 2552700 h 2671762"/>
                <a:gd name="connsiteX15" fmla="*/ 1223963 w 1400175"/>
                <a:gd name="connsiteY15" fmla="*/ 2514600 h 2671762"/>
                <a:gd name="connsiteX16" fmla="*/ 1281113 w 1400175"/>
                <a:gd name="connsiteY16" fmla="*/ 2476500 h 2671762"/>
                <a:gd name="connsiteX17" fmla="*/ 1323975 w 1400175"/>
                <a:gd name="connsiteY17" fmla="*/ 2447925 h 2671762"/>
                <a:gd name="connsiteX18" fmla="*/ 1366838 w 1400175"/>
                <a:gd name="connsiteY18" fmla="*/ 2428875 h 2671762"/>
                <a:gd name="connsiteX19" fmla="*/ 1400175 w 1400175"/>
                <a:gd name="connsiteY19" fmla="*/ 2457450 h 2671762"/>
                <a:gd name="connsiteX20" fmla="*/ 1400175 w 1400175"/>
                <a:gd name="connsiteY20" fmla="*/ 9525 h 2671762"/>
                <a:gd name="connsiteX21" fmla="*/ 0 w 1400175"/>
                <a:gd name="connsiteY21" fmla="*/ 0 h 2671762"/>
                <a:gd name="connsiteX0-1" fmla="*/ 0 w 1400175"/>
                <a:gd name="connsiteY0-2" fmla="*/ 0 h 2671762"/>
                <a:gd name="connsiteX1-3" fmla="*/ 0 w 1400175"/>
                <a:gd name="connsiteY1-4" fmla="*/ 2400300 h 2671762"/>
                <a:gd name="connsiteX2-5" fmla="*/ 142875 w 1400175"/>
                <a:gd name="connsiteY2-6" fmla="*/ 2328862 h 2671762"/>
                <a:gd name="connsiteX3-7" fmla="*/ 271463 w 1400175"/>
                <a:gd name="connsiteY3-8" fmla="*/ 2509837 h 2671762"/>
                <a:gd name="connsiteX4-9" fmla="*/ 338138 w 1400175"/>
                <a:gd name="connsiteY4-10" fmla="*/ 2586037 h 2671762"/>
                <a:gd name="connsiteX5-11" fmla="*/ 495300 w 1400175"/>
                <a:gd name="connsiteY5-12" fmla="*/ 2671762 h 2671762"/>
                <a:gd name="connsiteX6-13" fmla="*/ 547688 w 1400175"/>
                <a:gd name="connsiteY6-14" fmla="*/ 2571750 h 2671762"/>
                <a:gd name="connsiteX7-15" fmla="*/ 600075 w 1400175"/>
                <a:gd name="connsiteY7-16" fmla="*/ 2524125 h 2671762"/>
                <a:gd name="connsiteX8-17" fmla="*/ 695325 w 1400175"/>
                <a:gd name="connsiteY8-18" fmla="*/ 2457450 h 2671762"/>
                <a:gd name="connsiteX9-19" fmla="*/ 752475 w 1400175"/>
                <a:gd name="connsiteY9-20" fmla="*/ 2400300 h 2671762"/>
                <a:gd name="connsiteX10-21" fmla="*/ 866775 w 1400175"/>
                <a:gd name="connsiteY10-22" fmla="*/ 2362200 h 2671762"/>
                <a:gd name="connsiteX11-23" fmla="*/ 933450 w 1400175"/>
                <a:gd name="connsiteY11-24" fmla="*/ 2481262 h 2671762"/>
                <a:gd name="connsiteX12-25" fmla="*/ 1085850 w 1400175"/>
                <a:gd name="connsiteY12-26" fmla="*/ 2533650 h 2671762"/>
                <a:gd name="connsiteX13-27" fmla="*/ 1176338 w 1400175"/>
                <a:gd name="connsiteY13-28" fmla="*/ 2552700 h 2671762"/>
                <a:gd name="connsiteX14-29" fmla="*/ 1223963 w 1400175"/>
                <a:gd name="connsiteY14-30" fmla="*/ 2514600 h 2671762"/>
                <a:gd name="connsiteX15-31" fmla="*/ 1281113 w 1400175"/>
                <a:gd name="connsiteY15-32" fmla="*/ 2476500 h 2671762"/>
                <a:gd name="connsiteX16-33" fmla="*/ 1323975 w 1400175"/>
                <a:gd name="connsiteY16-34" fmla="*/ 2447925 h 2671762"/>
                <a:gd name="connsiteX17-35" fmla="*/ 1366838 w 1400175"/>
                <a:gd name="connsiteY17-36" fmla="*/ 2428875 h 2671762"/>
                <a:gd name="connsiteX18-37" fmla="*/ 1400175 w 1400175"/>
                <a:gd name="connsiteY18-38" fmla="*/ 2457450 h 2671762"/>
                <a:gd name="connsiteX19-39" fmla="*/ 1400175 w 1400175"/>
                <a:gd name="connsiteY19-40" fmla="*/ 9525 h 2671762"/>
                <a:gd name="connsiteX20-41" fmla="*/ 0 w 1400175"/>
                <a:gd name="connsiteY20-42" fmla="*/ 0 h 2671762"/>
                <a:gd name="connsiteX0-43" fmla="*/ 0 w 1400175"/>
                <a:gd name="connsiteY0-44" fmla="*/ 0 h 2671762"/>
                <a:gd name="connsiteX1-45" fmla="*/ 0 w 1400175"/>
                <a:gd name="connsiteY1-46" fmla="*/ 2400300 h 2671762"/>
                <a:gd name="connsiteX2-47" fmla="*/ 142875 w 1400175"/>
                <a:gd name="connsiteY2-48" fmla="*/ 2328862 h 2671762"/>
                <a:gd name="connsiteX3-49" fmla="*/ 271463 w 1400175"/>
                <a:gd name="connsiteY3-50" fmla="*/ 2509837 h 2671762"/>
                <a:gd name="connsiteX4-51" fmla="*/ 338138 w 1400175"/>
                <a:gd name="connsiteY4-52" fmla="*/ 2586037 h 2671762"/>
                <a:gd name="connsiteX5-53" fmla="*/ 495300 w 1400175"/>
                <a:gd name="connsiteY5-54" fmla="*/ 2671762 h 2671762"/>
                <a:gd name="connsiteX6-55" fmla="*/ 547688 w 1400175"/>
                <a:gd name="connsiteY6-56" fmla="*/ 2571750 h 2671762"/>
                <a:gd name="connsiteX7-57" fmla="*/ 600075 w 1400175"/>
                <a:gd name="connsiteY7-58" fmla="*/ 2524125 h 2671762"/>
                <a:gd name="connsiteX8-59" fmla="*/ 695325 w 1400175"/>
                <a:gd name="connsiteY8-60" fmla="*/ 2457450 h 2671762"/>
                <a:gd name="connsiteX9-61" fmla="*/ 752475 w 1400175"/>
                <a:gd name="connsiteY9-62" fmla="*/ 2400300 h 2671762"/>
                <a:gd name="connsiteX10-63" fmla="*/ 866775 w 1400175"/>
                <a:gd name="connsiteY10-64" fmla="*/ 2362200 h 2671762"/>
                <a:gd name="connsiteX11-65" fmla="*/ 933450 w 1400175"/>
                <a:gd name="connsiteY11-66" fmla="*/ 2481262 h 2671762"/>
                <a:gd name="connsiteX12-67" fmla="*/ 1085850 w 1400175"/>
                <a:gd name="connsiteY12-68" fmla="*/ 2533650 h 2671762"/>
                <a:gd name="connsiteX13-69" fmla="*/ 1176338 w 1400175"/>
                <a:gd name="connsiteY13-70" fmla="*/ 2552700 h 2671762"/>
                <a:gd name="connsiteX14-71" fmla="*/ 1223963 w 1400175"/>
                <a:gd name="connsiteY14-72" fmla="*/ 2514600 h 2671762"/>
                <a:gd name="connsiteX15-73" fmla="*/ 1281113 w 1400175"/>
                <a:gd name="connsiteY15-74" fmla="*/ 2476500 h 2671762"/>
                <a:gd name="connsiteX16-75" fmla="*/ 1323975 w 1400175"/>
                <a:gd name="connsiteY16-76" fmla="*/ 2447925 h 2671762"/>
                <a:gd name="connsiteX17-77" fmla="*/ 1366838 w 1400175"/>
                <a:gd name="connsiteY17-78" fmla="*/ 2428875 h 2671762"/>
                <a:gd name="connsiteX18-79" fmla="*/ 1400175 w 1400175"/>
                <a:gd name="connsiteY18-80" fmla="*/ 2457450 h 2671762"/>
                <a:gd name="connsiteX19-81" fmla="*/ 1400175 w 1400175"/>
                <a:gd name="connsiteY19-82" fmla="*/ 9525 h 2671762"/>
                <a:gd name="connsiteX20-83" fmla="*/ 0 w 1400175"/>
                <a:gd name="connsiteY20-84" fmla="*/ 0 h 2671762"/>
                <a:gd name="connsiteX0-85" fmla="*/ 0 w 1400175"/>
                <a:gd name="connsiteY0-86" fmla="*/ 0 h 2671762"/>
                <a:gd name="connsiteX1-87" fmla="*/ 0 w 1400175"/>
                <a:gd name="connsiteY1-88" fmla="*/ 2400300 h 2671762"/>
                <a:gd name="connsiteX2-89" fmla="*/ 157163 w 1400175"/>
                <a:gd name="connsiteY2-90" fmla="*/ 2328862 h 2671762"/>
                <a:gd name="connsiteX3-91" fmla="*/ 271463 w 1400175"/>
                <a:gd name="connsiteY3-92" fmla="*/ 2509837 h 2671762"/>
                <a:gd name="connsiteX4-93" fmla="*/ 338138 w 1400175"/>
                <a:gd name="connsiteY4-94" fmla="*/ 2586037 h 2671762"/>
                <a:gd name="connsiteX5-95" fmla="*/ 495300 w 1400175"/>
                <a:gd name="connsiteY5-96" fmla="*/ 2671762 h 2671762"/>
                <a:gd name="connsiteX6-97" fmla="*/ 547688 w 1400175"/>
                <a:gd name="connsiteY6-98" fmla="*/ 2571750 h 2671762"/>
                <a:gd name="connsiteX7-99" fmla="*/ 600075 w 1400175"/>
                <a:gd name="connsiteY7-100" fmla="*/ 2524125 h 2671762"/>
                <a:gd name="connsiteX8-101" fmla="*/ 695325 w 1400175"/>
                <a:gd name="connsiteY8-102" fmla="*/ 2457450 h 2671762"/>
                <a:gd name="connsiteX9-103" fmla="*/ 752475 w 1400175"/>
                <a:gd name="connsiteY9-104" fmla="*/ 2400300 h 2671762"/>
                <a:gd name="connsiteX10-105" fmla="*/ 866775 w 1400175"/>
                <a:gd name="connsiteY10-106" fmla="*/ 2362200 h 2671762"/>
                <a:gd name="connsiteX11-107" fmla="*/ 933450 w 1400175"/>
                <a:gd name="connsiteY11-108" fmla="*/ 2481262 h 2671762"/>
                <a:gd name="connsiteX12-109" fmla="*/ 1085850 w 1400175"/>
                <a:gd name="connsiteY12-110" fmla="*/ 2533650 h 2671762"/>
                <a:gd name="connsiteX13-111" fmla="*/ 1176338 w 1400175"/>
                <a:gd name="connsiteY13-112" fmla="*/ 2552700 h 2671762"/>
                <a:gd name="connsiteX14-113" fmla="*/ 1223963 w 1400175"/>
                <a:gd name="connsiteY14-114" fmla="*/ 2514600 h 2671762"/>
                <a:gd name="connsiteX15-115" fmla="*/ 1281113 w 1400175"/>
                <a:gd name="connsiteY15-116" fmla="*/ 2476500 h 2671762"/>
                <a:gd name="connsiteX16-117" fmla="*/ 1323975 w 1400175"/>
                <a:gd name="connsiteY16-118" fmla="*/ 2447925 h 2671762"/>
                <a:gd name="connsiteX17-119" fmla="*/ 1366838 w 1400175"/>
                <a:gd name="connsiteY17-120" fmla="*/ 2428875 h 2671762"/>
                <a:gd name="connsiteX18-121" fmla="*/ 1400175 w 1400175"/>
                <a:gd name="connsiteY18-122" fmla="*/ 2457450 h 2671762"/>
                <a:gd name="connsiteX19-123" fmla="*/ 1400175 w 1400175"/>
                <a:gd name="connsiteY19-124" fmla="*/ 9525 h 2671762"/>
                <a:gd name="connsiteX20-125" fmla="*/ 0 w 1400175"/>
                <a:gd name="connsiteY20-126" fmla="*/ 0 h 2671762"/>
                <a:gd name="connsiteX0-127" fmla="*/ 0 w 1400175"/>
                <a:gd name="connsiteY0-128" fmla="*/ 0 h 2671762"/>
                <a:gd name="connsiteX1-129" fmla="*/ 0 w 1400175"/>
                <a:gd name="connsiteY1-130" fmla="*/ 2400300 h 2671762"/>
                <a:gd name="connsiteX2-131" fmla="*/ 157163 w 1400175"/>
                <a:gd name="connsiteY2-132" fmla="*/ 2328862 h 2671762"/>
                <a:gd name="connsiteX3-133" fmla="*/ 271463 w 1400175"/>
                <a:gd name="connsiteY3-134" fmla="*/ 2509837 h 2671762"/>
                <a:gd name="connsiteX4-135" fmla="*/ 338138 w 1400175"/>
                <a:gd name="connsiteY4-136" fmla="*/ 2586037 h 2671762"/>
                <a:gd name="connsiteX5-137" fmla="*/ 495300 w 1400175"/>
                <a:gd name="connsiteY5-138" fmla="*/ 2671762 h 2671762"/>
                <a:gd name="connsiteX6-139" fmla="*/ 547688 w 1400175"/>
                <a:gd name="connsiteY6-140" fmla="*/ 2571750 h 2671762"/>
                <a:gd name="connsiteX7-141" fmla="*/ 600075 w 1400175"/>
                <a:gd name="connsiteY7-142" fmla="*/ 2524125 h 2671762"/>
                <a:gd name="connsiteX8-143" fmla="*/ 695325 w 1400175"/>
                <a:gd name="connsiteY8-144" fmla="*/ 2457450 h 2671762"/>
                <a:gd name="connsiteX9-145" fmla="*/ 752475 w 1400175"/>
                <a:gd name="connsiteY9-146" fmla="*/ 2400300 h 2671762"/>
                <a:gd name="connsiteX10-147" fmla="*/ 866775 w 1400175"/>
                <a:gd name="connsiteY10-148" fmla="*/ 2362200 h 2671762"/>
                <a:gd name="connsiteX11-149" fmla="*/ 933450 w 1400175"/>
                <a:gd name="connsiteY11-150" fmla="*/ 2481262 h 2671762"/>
                <a:gd name="connsiteX12-151" fmla="*/ 1085850 w 1400175"/>
                <a:gd name="connsiteY12-152" fmla="*/ 2533650 h 2671762"/>
                <a:gd name="connsiteX13-153" fmla="*/ 1176338 w 1400175"/>
                <a:gd name="connsiteY13-154" fmla="*/ 2552700 h 2671762"/>
                <a:gd name="connsiteX14-155" fmla="*/ 1223963 w 1400175"/>
                <a:gd name="connsiteY14-156" fmla="*/ 2514600 h 2671762"/>
                <a:gd name="connsiteX15-157" fmla="*/ 1281113 w 1400175"/>
                <a:gd name="connsiteY15-158" fmla="*/ 2476500 h 2671762"/>
                <a:gd name="connsiteX16-159" fmla="*/ 1323975 w 1400175"/>
                <a:gd name="connsiteY16-160" fmla="*/ 2447925 h 2671762"/>
                <a:gd name="connsiteX17-161" fmla="*/ 1366838 w 1400175"/>
                <a:gd name="connsiteY17-162" fmla="*/ 2428875 h 2671762"/>
                <a:gd name="connsiteX18-163" fmla="*/ 1400175 w 1400175"/>
                <a:gd name="connsiteY18-164" fmla="*/ 2457450 h 2671762"/>
                <a:gd name="connsiteX19-165" fmla="*/ 1400175 w 1400175"/>
                <a:gd name="connsiteY19-166" fmla="*/ 9525 h 2671762"/>
                <a:gd name="connsiteX20-167" fmla="*/ 0 w 1400175"/>
                <a:gd name="connsiteY20-168" fmla="*/ 0 h 2671762"/>
                <a:gd name="connsiteX0-169" fmla="*/ 0 w 1400175"/>
                <a:gd name="connsiteY0-170" fmla="*/ 0 h 2671762"/>
                <a:gd name="connsiteX1-171" fmla="*/ 0 w 1400175"/>
                <a:gd name="connsiteY1-172" fmla="*/ 2400300 h 2671762"/>
                <a:gd name="connsiteX2-173" fmla="*/ 157163 w 1400175"/>
                <a:gd name="connsiteY2-174" fmla="*/ 2328862 h 2671762"/>
                <a:gd name="connsiteX3-175" fmla="*/ 271463 w 1400175"/>
                <a:gd name="connsiteY3-176" fmla="*/ 2509837 h 2671762"/>
                <a:gd name="connsiteX4-177" fmla="*/ 338138 w 1400175"/>
                <a:gd name="connsiteY4-178" fmla="*/ 2586037 h 2671762"/>
                <a:gd name="connsiteX5-179" fmla="*/ 495300 w 1400175"/>
                <a:gd name="connsiteY5-180" fmla="*/ 2671762 h 2671762"/>
                <a:gd name="connsiteX6-181" fmla="*/ 547688 w 1400175"/>
                <a:gd name="connsiteY6-182" fmla="*/ 2571750 h 2671762"/>
                <a:gd name="connsiteX7-183" fmla="*/ 600075 w 1400175"/>
                <a:gd name="connsiteY7-184" fmla="*/ 2524125 h 2671762"/>
                <a:gd name="connsiteX8-185" fmla="*/ 695325 w 1400175"/>
                <a:gd name="connsiteY8-186" fmla="*/ 2457450 h 2671762"/>
                <a:gd name="connsiteX9-187" fmla="*/ 752475 w 1400175"/>
                <a:gd name="connsiteY9-188" fmla="*/ 2400300 h 2671762"/>
                <a:gd name="connsiteX10-189" fmla="*/ 866775 w 1400175"/>
                <a:gd name="connsiteY10-190" fmla="*/ 2362200 h 2671762"/>
                <a:gd name="connsiteX11-191" fmla="*/ 933450 w 1400175"/>
                <a:gd name="connsiteY11-192" fmla="*/ 2481262 h 2671762"/>
                <a:gd name="connsiteX12-193" fmla="*/ 1085850 w 1400175"/>
                <a:gd name="connsiteY12-194" fmla="*/ 2533650 h 2671762"/>
                <a:gd name="connsiteX13-195" fmla="*/ 1176338 w 1400175"/>
                <a:gd name="connsiteY13-196" fmla="*/ 2552700 h 2671762"/>
                <a:gd name="connsiteX14-197" fmla="*/ 1223963 w 1400175"/>
                <a:gd name="connsiteY14-198" fmla="*/ 2514600 h 2671762"/>
                <a:gd name="connsiteX15-199" fmla="*/ 1281113 w 1400175"/>
                <a:gd name="connsiteY15-200" fmla="*/ 2476500 h 2671762"/>
                <a:gd name="connsiteX16-201" fmla="*/ 1323975 w 1400175"/>
                <a:gd name="connsiteY16-202" fmla="*/ 2447925 h 2671762"/>
                <a:gd name="connsiteX17-203" fmla="*/ 1366838 w 1400175"/>
                <a:gd name="connsiteY17-204" fmla="*/ 2428875 h 2671762"/>
                <a:gd name="connsiteX18-205" fmla="*/ 1400175 w 1400175"/>
                <a:gd name="connsiteY18-206" fmla="*/ 2457450 h 2671762"/>
                <a:gd name="connsiteX19-207" fmla="*/ 1400175 w 1400175"/>
                <a:gd name="connsiteY19-208" fmla="*/ 9525 h 2671762"/>
                <a:gd name="connsiteX20-209" fmla="*/ 0 w 1400175"/>
                <a:gd name="connsiteY20-210" fmla="*/ 0 h 2671762"/>
                <a:gd name="connsiteX0-211" fmla="*/ 0 w 1400175"/>
                <a:gd name="connsiteY0-212" fmla="*/ 0 h 2671762"/>
                <a:gd name="connsiteX1-213" fmla="*/ 0 w 1400175"/>
                <a:gd name="connsiteY1-214" fmla="*/ 2400300 h 2671762"/>
                <a:gd name="connsiteX2-215" fmla="*/ 157163 w 1400175"/>
                <a:gd name="connsiteY2-216" fmla="*/ 2328862 h 2671762"/>
                <a:gd name="connsiteX3-217" fmla="*/ 271463 w 1400175"/>
                <a:gd name="connsiteY3-218" fmla="*/ 2509837 h 2671762"/>
                <a:gd name="connsiteX4-219" fmla="*/ 338138 w 1400175"/>
                <a:gd name="connsiteY4-220" fmla="*/ 2586037 h 2671762"/>
                <a:gd name="connsiteX5-221" fmla="*/ 495300 w 1400175"/>
                <a:gd name="connsiteY5-222" fmla="*/ 2671762 h 2671762"/>
                <a:gd name="connsiteX6-223" fmla="*/ 547688 w 1400175"/>
                <a:gd name="connsiteY6-224" fmla="*/ 2571750 h 2671762"/>
                <a:gd name="connsiteX7-225" fmla="*/ 600075 w 1400175"/>
                <a:gd name="connsiteY7-226" fmla="*/ 2524125 h 2671762"/>
                <a:gd name="connsiteX8-227" fmla="*/ 695325 w 1400175"/>
                <a:gd name="connsiteY8-228" fmla="*/ 2457450 h 2671762"/>
                <a:gd name="connsiteX9-229" fmla="*/ 752475 w 1400175"/>
                <a:gd name="connsiteY9-230" fmla="*/ 2400300 h 2671762"/>
                <a:gd name="connsiteX10-231" fmla="*/ 866775 w 1400175"/>
                <a:gd name="connsiteY10-232" fmla="*/ 2362200 h 2671762"/>
                <a:gd name="connsiteX11-233" fmla="*/ 933450 w 1400175"/>
                <a:gd name="connsiteY11-234" fmla="*/ 2481262 h 2671762"/>
                <a:gd name="connsiteX12-235" fmla="*/ 1085850 w 1400175"/>
                <a:gd name="connsiteY12-236" fmla="*/ 2533650 h 2671762"/>
                <a:gd name="connsiteX13-237" fmla="*/ 1176338 w 1400175"/>
                <a:gd name="connsiteY13-238" fmla="*/ 2552700 h 2671762"/>
                <a:gd name="connsiteX14-239" fmla="*/ 1223963 w 1400175"/>
                <a:gd name="connsiteY14-240" fmla="*/ 2514600 h 2671762"/>
                <a:gd name="connsiteX15-241" fmla="*/ 1281113 w 1400175"/>
                <a:gd name="connsiteY15-242" fmla="*/ 2476500 h 2671762"/>
                <a:gd name="connsiteX16-243" fmla="*/ 1323975 w 1400175"/>
                <a:gd name="connsiteY16-244" fmla="*/ 2447925 h 2671762"/>
                <a:gd name="connsiteX17-245" fmla="*/ 1366838 w 1400175"/>
                <a:gd name="connsiteY17-246" fmla="*/ 2428875 h 2671762"/>
                <a:gd name="connsiteX18-247" fmla="*/ 1400175 w 1400175"/>
                <a:gd name="connsiteY18-248" fmla="*/ 2457450 h 2671762"/>
                <a:gd name="connsiteX19-249" fmla="*/ 1400175 w 1400175"/>
                <a:gd name="connsiteY19-250" fmla="*/ 9525 h 2671762"/>
                <a:gd name="connsiteX20-251" fmla="*/ 0 w 1400175"/>
                <a:gd name="connsiteY20-252" fmla="*/ 0 h 2671762"/>
                <a:gd name="connsiteX0-253" fmla="*/ 0 w 1400175"/>
                <a:gd name="connsiteY0-254" fmla="*/ 0 h 2671762"/>
                <a:gd name="connsiteX1-255" fmla="*/ 0 w 1400175"/>
                <a:gd name="connsiteY1-256" fmla="*/ 2400300 h 2671762"/>
                <a:gd name="connsiteX2-257" fmla="*/ 157163 w 1400175"/>
                <a:gd name="connsiteY2-258" fmla="*/ 2328862 h 2671762"/>
                <a:gd name="connsiteX3-259" fmla="*/ 271463 w 1400175"/>
                <a:gd name="connsiteY3-260" fmla="*/ 2509837 h 2671762"/>
                <a:gd name="connsiteX4-261" fmla="*/ 338138 w 1400175"/>
                <a:gd name="connsiteY4-262" fmla="*/ 2586037 h 2671762"/>
                <a:gd name="connsiteX5-263" fmla="*/ 495300 w 1400175"/>
                <a:gd name="connsiteY5-264" fmla="*/ 2671762 h 2671762"/>
                <a:gd name="connsiteX6-265" fmla="*/ 547688 w 1400175"/>
                <a:gd name="connsiteY6-266" fmla="*/ 2571750 h 2671762"/>
                <a:gd name="connsiteX7-267" fmla="*/ 600075 w 1400175"/>
                <a:gd name="connsiteY7-268" fmla="*/ 2524125 h 2671762"/>
                <a:gd name="connsiteX8-269" fmla="*/ 695325 w 1400175"/>
                <a:gd name="connsiteY8-270" fmla="*/ 2457450 h 2671762"/>
                <a:gd name="connsiteX9-271" fmla="*/ 752475 w 1400175"/>
                <a:gd name="connsiteY9-272" fmla="*/ 2400300 h 2671762"/>
                <a:gd name="connsiteX10-273" fmla="*/ 866775 w 1400175"/>
                <a:gd name="connsiteY10-274" fmla="*/ 2362200 h 2671762"/>
                <a:gd name="connsiteX11-275" fmla="*/ 933450 w 1400175"/>
                <a:gd name="connsiteY11-276" fmla="*/ 2481262 h 2671762"/>
                <a:gd name="connsiteX12-277" fmla="*/ 1085850 w 1400175"/>
                <a:gd name="connsiteY12-278" fmla="*/ 2533650 h 2671762"/>
                <a:gd name="connsiteX13-279" fmla="*/ 1176338 w 1400175"/>
                <a:gd name="connsiteY13-280" fmla="*/ 2552700 h 2671762"/>
                <a:gd name="connsiteX14-281" fmla="*/ 1223963 w 1400175"/>
                <a:gd name="connsiteY14-282" fmla="*/ 2514600 h 2671762"/>
                <a:gd name="connsiteX15-283" fmla="*/ 1281113 w 1400175"/>
                <a:gd name="connsiteY15-284" fmla="*/ 2476500 h 2671762"/>
                <a:gd name="connsiteX16-285" fmla="*/ 1323975 w 1400175"/>
                <a:gd name="connsiteY16-286" fmla="*/ 2447925 h 2671762"/>
                <a:gd name="connsiteX17-287" fmla="*/ 1366838 w 1400175"/>
                <a:gd name="connsiteY17-288" fmla="*/ 2428875 h 2671762"/>
                <a:gd name="connsiteX18-289" fmla="*/ 1400175 w 1400175"/>
                <a:gd name="connsiteY18-290" fmla="*/ 2457450 h 2671762"/>
                <a:gd name="connsiteX19-291" fmla="*/ 1400175 w 1400175"/>
                <a:gd name="connsiteY19-292" fmla="*/ 9525 h 2671762"/>
                <a:gd name="connsiteX20-293" fmla="*/ 0 w 1400175"/>
                <a:gd name="connsiteY20-294" fmla="*/ 0 h 2671762"/>
                <a:gd name="connsiteX0-295" fmla="*/ 0 w 1400175"/>
                <a:gd name="connsiteY0-296" fmla="*/ 0 h 2671762"/>
                <a:gd name="connsiteX1-297" fmla="*/ 0 w 1400175"/>
                <a:gd name="connsiteY1-298" fmla="*/ 2400300 h 2671762"/>
                <a:gd name="connsiteX2-299" fmla="*/ 157163 w 1400175"/>
                <a:gd name="connsiteY2-300" fmla="*/ 2328862 h 2671762"/>
                <a:gd name="connsiteX3-301" fmla="*/ 271463 w 1400175"/>
                <a:gd name="connsiteY3-302" fmla="*/ 2509837 h 2671762"/>
                <a:gd name="connsiteX4-303" fmla="*/ 338138 w 1400175"/>
                <a:gd name="connsiteY4-304" fmla="*/ 2586037 h 2671762"/>
                <a:gd name="connsiteX5-305" fmla="*/ 495300 w 1400175"/>
                <a:gd name="connsiteY5-306" fmla="*/ 2671762 h 2671762"/>
                <a:gd name="connsiteX6-307" fmla="*/ 547688 w 1400175"/>
                <a:gd name="connsiteY6-308" fmla="*/ 2571750 h 2671762"/>
                <a:gd name="connsiteX7-309" fmla="*/ 600075 w 1400175"/>
                <a:gd name="connsiteY7-310" fmla="*/ 2524125 h 2671762"/>
                <a:gd name="connsiteX8-311" fmla="*/ 695325 w 1400175"/>
                <a:gd name="connsiteY8-312" fmla="*/ 2457450 h 2671762"/>
                <a:gd name="connsiteX9-313" fmla="*/ 752475 w 1400175"/>
                <a:gd name="connsiteY9-314" fmla="*/ 2400300 h 2671762"/>
                <a:gd name="connsiteX10-315" fmla="*/ 866775 w 1400175"/>
                <a:gd name="connsiteY10-316" fmla="*/ 2362200 h 2671762"/>
                <a:gd name="connsiteX11-317" fmla="*/ 933450 w 1400175"/>
                <a:gd name="connsiteY11-318" fmla="*/ 2481262 h 2671762"/>
                <a:gd name="connsiteX12-319" fmla="*/ 1085850 w 1400175"/>
                <a:gd name="connsiteY12-320" fmla="*/ 2533650 h 2671762"/>
                <a:gd name="connsiteX13-321" fmla="*/ 1176338 w 1400175"/>
                <a:gd name="connsiteY13-322" fmla="*/ 2552700 h 2671762"/>
                <a:gd name="connsiteX14-323" fmla="*/ 1223963 w 1400175"/>
                <a:gd name="connsiteY14-324" fmla="*/ 2514600 h 2671762"/>
                <a:gd name="connsiteX15-325" fmla="*/ 1281113 w 1400175"/>
                <a:gd name="connsiteY15-326" fmla="*/ 2476500 h 2671762"/>
                <a:gd name="connsiteX16-327" fmla="*/ 1323975 w 1400175"/>
                <a:gd name="connsiteY16-328" fmla="*/ 2447925 h 2671762"/>
                <a:gd name="connsiteX17-329" fmla="*/ 1366838 w 1400175"/>
                <a:gd name="connsiteY17-330" fmla="*/ 2428875 h 2671762"/>
                <a:gd name="connsiteX18-331" fmla="*/ 1400175 w 1400175"/>
                <a:gd name="connsiteY18-332" fmla="*/ 2457450 h 2671762"/>
                <a:gd name="connsiteX19-333" fmla="*/ 1400175 w 1400175"/>
                <a:gd name="connsiteY19-334" fmla="*/ 9525 h 2671762"/>
                <a:gd name="connsiteX20-335" fmla="*/ 0 w 1400175"/>
                <a:gd name="connsiteY20-336" fmla="*/ 0 h 2671762"/>
                <a:gd name="connsiteX0-337" fmla="*/ 0 w 1400175"/>
                <a:gd name="connsiteY0-338" fmla="*/ 0 h 2671762"/>
                <a:gd name="connsiteX1-339" fmla="*/ 0 w 1400175"/>
                <a:gd name="connsiteY1-340" fmla="*/ 2400300 h 2671762"/>
                <a:gd name="connsiteX2-341" fmla="*/ 157163 w 1400175"/>
                <a:gd name="connsiteY2-342" fmla="*/ 2328862 h 2671762"/>
                <a:gd name="connsiteX3-343" fmla="*/ 271463 w 1400175"/>
                <a:gd name="connsiteY3-344" fmla="*/ 2509837 h 2671762"/>
                <a:gd name="connsiteX4-345" fmla="*/ 338138 w 1400175"/>
                <a:gd name="connsiteY4-346" fmla="*/ 2586037 h 2671762"/>
                <a:gd name="connsiteX5-347" fmla="*/ 495300 w 1400175"/>
                <a:gd name="connsiteY5-348" fmla="*/ 2671762 h 2671762"/>
                <a:gd name="connsiteX6-349" fmla="*/ 547688 w 1400175"/>
                <a:gd name="connsiteY6-350" fmla="*/ 2571750 h 2671762"/>
                <a:gd name="connsiteX7-351" fmla="*/ 600075 w 1400175"/>
                <a:gd name="connsiteY7-352" fmla="*/ 2524125 h 2671762"/>
                <a:gd name="connsiteX8-353" fmla="*/ 695325 w 1400175"/>
                <a:gd name="connsiteY8-354" fmla="*/ 2457450 h 2671762"/>
                <a:gd name="connsiteX9-355" fmla="*/ 752475 w 1400175"/>
                <a:gd name="connsiteY9-356" fmla="*/ 2400300 h 2671762"/>
                <a:gd name="connsiteX10-357" fmla="*/ 866775 w 1400175"/>
                <a:gd name="connsiteY10-358" fmla="*/ 2362200 h 2671762"/>
                <a:gd name="connsiteX11-359" fmla="*/ 933450 w 1400175"/>
                <a:gd name="connsiteY11-360" fmla="*/ 2481262 h 2671762"/>
                <a:gd name="connsiteX12-361" fmla="*/ 1085850 w 1400175"/>
                <a:gd name="connsiteY12-362" fmla="*/ 2533650 h 2671762"/>
                <a:gd name="connsiteX13-363" fmla="*/ 1176338 w 1400175"/>
                <a:gd name="connsiteY13-364" fmla="*/ 2552700 h 2671762"/>
                <a:gd name="connsiteX14-365" fmla="*/ 1223963 w 1400175"/>
                <a:gd name="connsiteY14-366" fmla="*/ 2514600 h 2671762"/>
                <a:gd name="connsiteX15-367" fmla="*/ 1281113 w 1400175"/>
                <a:gd name="connsiteY15-368" fmla="*/ 2476500 h 2671762"/>
                <a:gd name="connsiteX16-369" fmla="*/ 1323975 w 1400175"/>
                <a:gd name="connsiteY16-370" fmla="*/ 2447925 h 2671762"/>
                <a:gd name="connsiteX17-371" fmla="*/ 1366838 w 1400175"/>
                <a:gd name="connsiteY17-372" fmla="*/ 2428875 h 2671762"/>
                <a:gd name="connsiteX18-373" fmla="*/ 1385888 w 1400175"/>
                <a:gd name="connsiteY18-374" fmla="*/ 2443163 h 2671762"/>
                <a:gd name="connsiteX19-375" fmla="*/ 1400175 w 1400175"/>
                <a:gd name="connsiteY19-376" fmla="*/ 9525 h 2671762"/>
                <a:gd name="connsiteX20-377" fmla="*/ 0 w 1400175"/>
                <a:gd name="connsiteY20-378" fmla="*/ 0 h 2671762"/>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 ang="0">
                  <a:pos x="connsiteX9-355" y="connsiteY9-356"/>
                </a:cxn>
                <a:cxn ang="0">
                  <a:pos x="connsiteX10-357" y="connsiteY10-358"/>
                </a:cxn>
                <a:cxn ang="0">
                  <a:pos x="connsiteX11-359" y="connsiteY11-360"/>
                </a:cxn>
                <a:cxn ang="0">
                  <a:pos x="connsiteX12-361" y="connsiteY12-362"/>
                </a:cxn>
                <a:cxn ang="0">
                  <a:pos x="connsiteX13-363" y="connsiteY13-364"/>
                </a:cxn>
                <a:cxn ang="0">
                  <a:pos x="connsiteX14-365" y="connsiteY14-366"/>
                </a:cxn>
                <a:cxn ang="0">
                  <a:pos x="connsiteX15-367" y="connsiteY15-368"/>
                </a:cxn>
                <a:cxn ang="0">
                  <a:pos x="connsiteX16-369" y="connsiteY16-370"/>
                </a:cxn>
                <a:cxn ang="0">
                  <a:pos x="connsiteX17-371" y="connsiteY17-372"/>
                </a:cxn>
                <a:cxn ang="0">
                  <a:pos x="connsiteX18-373" y="connsiteY18-374"/>
                </a:cxn>
                <a:cxn ang="0">
                  <a:pos x="connsiteX19-375" y="connsiteY19-376"/>
                </a:cxn>
                <a:cxn ang="0">
                  <a:pos x="connsiteX20-377" y="connsiteY20-378"/>
                </a:cxn>
              </a:cxnLst>
              <a:rect l="l" t="t" r="r" b="b"/>
              <a:pathLst>
                <a:path w="1400175" h="2671762">
                  <a:moveTo>
                    <a:pt x="0" y="0"/>
                  </a:moveTo>
                  <a:lnTo>
                    <a:pt x="0" y="2400300"/>
                  </a:lnTo>
                  <a:lnTo>
                    <a:pt x="157163" y="2328862"/>
                  </a:lnTo>
                  <a:cubicBezTo>
                    <a:pt x="261938" y="2370137"/>
                    <a:pt x="228600" y="2449512"/>
                    <a:pt x="271463" y="2509837"/>
                  </a:cubicBezTo>
                  <a:lnTo>
                    <a:pt x="338138" y="2586037"/>
                  </a:lnTo>
                  <a:lnTo>
                    <a:pt x="495300" y="2671762"/>
                  </a:lnTo>
                  <a:cubicBezTo>
                    <a:pt x="530225" y="2669381"/>
                    <a:pt x="530226" y="2596356"/>
                    <a:pt x="547688" y="2571750"/>
                  </a:cubicBezTo>
                  <a:cubicBezTo>
                    <a:pt x="565150" y="2547144"/>
                    <a:pt x="575469" y="2543175"/>
                    <a:pt x="600075" y="2524125"/>
                  </a:cubicBezTo>
                  <a:lnTo>
                    <a:pt x="695325" y="2457450"/>
                  </a:lnTo>
                  <a:lnTo>
                    <a:pt x="752475" y="2400300"/>
                  </a:lnTo>
                  <a:lnTo>
                    <a:pt x="866775" y="2362200"/>
                  </a:lnTo>
                  <a:cubicBezTo>
                    <a:pt x="896937" y="2375694"/>
                    <a:pt x="896938" y="2452687"/>
                    <a:pt x="933450" y="2481262"/>
                  </a:cubicBezTo>
                  <a:cubicBezTo>
                    <a:pt x="969962" y="2509837"/>
                    <a:pt x="1055687" y="2527300"/>
                    <a:pt x="1085850" y="2533650"/>
                  </a:cubicBezTo>
                  <a:lnTo>
                    <a:pt x="1176338" y="2552700"/>
                  </a:lnTo>
                  <a:cubicBezTo>
                    <a:pt x="1199357" y="2549525"/>
                    <a:pt x="1206501" y="2527300"/>
                    <a:pt x="1223963" y="2514600"/>
                  </a:cubicBezTo>
                  <a:cubicBezTo>
                    <a:pt x="1241426" y="2501900"/>
                    <a:pt x="1264444" y="2487612"/>
                    <a:pt x="1281113" y="2476500"/>
                  </a:cubicBezTo>
                  <a:lnTo>
                    <a:pt x="1323975" y="2447925"/>
                  </a:lnTo>
                  <a:cubicBezTo>
                    <a:pt x="1338262" y="2438400"/>
                    <a:pt x="1354138" y="2427288"/>
                    <a:pt x="1366838" y="2428875"/>
                  </a:cubicBezTo>
                  <a:lnTo>
                    <a:pt x="1385888" y="2443163"/>
                  </a:lnTo>
                  <a:cubicBezTo>
                    <a:pt x="1390650" y="1631950"/>
                    <a:pt x="1395413" y="820738"/>
                    <a:pt x="1400175" y="9525"/>
                  </a:cubicBezTo>
                  <a:lnTo>
                    <a:pt x="0" y="0"/>
                  </a:lnTo>
                  <a:close/>
                </a:path>
              </a:pathLst>
            </a:custGeom>
            <a:solidFill>
              <a:schemeClr val="tx1">
                <a:lumMod val="50000"/>
                <a:lumOff val="50000"/>
              </a:schemeClr>
            </a:solidFill>
            <a:ln>
              <a:noFill/>
            </a:ln>
            <a:effectLst>
              <a:outerShdw blurRad="50800" dist="254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03">
                <a:defRPr/>
              </a:pPr>
              <a:endParaRPr lang="zh-CN" altLang="en-US" sz="1388">
                <a:solidFill>
                  <a:srgbClr val="FFFFFF"/>
                </a:solidFill>
                <a:latin typeface="微软雅黑" panose="020B0503020204020204" pitchFamily="34" charset="-122"/>
                <a:ea typeface="微软雅黑" panose="020B0503020204020204" pitchFamily="34" charset="-122"/>
              </a:endParaRPr>
            </a:p>
          </p:txBody>
        </p:sp>
        <p:sp>
          <p:nvSpPr>
            <p:cNvPr id="43" name="MH_SubTitle_2"/>
            <p:cNvSpPr/>
            <p:nvPr>
              <p:custDataLst>
                <p:tags r:id="rId5"/>
              </p:custDataLst>
            </p:nvPr>
          </p:nvSpPr>
          <p:spPr>
            <a:xfrm>
              <a:off x="1547995" y="1004490"/>
              <a:ext cx="915754" cy="1263254"/>
            </a:xfrm>
            <a:custGeom>
              <a:avLst/>
              <a:gdLst>
                <a:gd name="connsiteX0" fmla="*/ 0 w 1400175"/>
                <a:gd name="connsiteY0" fmla="*/ 0 h 2671762"/>
                <a:gd name="connsiteX1" fmla="*/ 0 w 1400175"/>
                <a:gd name="connsiteY1" fmla="*/ 2400300 h 2671762"/>
                <a:gd name="connsiteX2" fmla="*/ 142875 w 1400175"/>
                <a:gd name="connsiteY2" fmla="*/ 2328862 h 2671762"/>
                <a:gd name="connsiteX3" fmla="*/ 209550 w 1400175"/>
                <a:gd name="connsiteY3" fmla="*/ 2366962 h 2671762"/>
                <a:gd name="connsiteX4" fmla="*/ 271463 w 1400175"/>
                <a:gd name="connsiteY4" fmla="*/ 2509837 h 2671762"/>
                <a:gd name="connsiteX5" fmla="*/ 338138 w 1400175"/>
                <a:gd name="connsiteY5" fmla="*/ 2586037 h 2671762"/>
                <a:gd name="connsiteX6" fmla="*/ 495300 w 1400175"/>
                <a:gd name="connsiteY6" fmla="*/ 2671762 h 2671762"/>
                <a:gd name="connsiteX7" fmla="*/ 547688 w 1400175"/>
                <a:gd name="connsiteY7" fmla="*/ 2571750 h 2671762"/>
                <a:gd name="connsiteX8" fmla="*/ 600075 w 1400175"/>
                <a:gd name="connsiteY8" fmla="*/ 2524125 h 2671762"/>
                <a:gd name="connsiteX9" fmla="*/ 695325 w 1400175"/>
                <a:gd name="connsiteY9" fmla="*/ 2457450 h 2671762"/>
                <a:gd name="connsiteX10" fmla="*/ 752475 w 1400175"/>
                <a:gd name="connsiteY10" fmla="*/ 2400300 h 2671762"/>
                <a:gd name="connsiteX11" fmla="*/ 866775 w 1400175"/>
                <a:gd name="connsiteY11" fmla="*/ 2362200 h 2671762"/>
                <a:gd name="connsiteX12" fmla="*/ 933450 w 1400175"/>
                <a:gd name="connsiteY12" fmla="*/ 2481262 h 2671762"/>
                <a:gd name="connsiteX13" fmla="*/ 1085850 w 1400175"/>
                <a:gd name="connsiteY13" fmla="*/ 2533650 h 2671762"/>
                <a:gd name="connsiteX14" fmla="*/ 1176338 w 1400175"/>
                <a:gd name="connsiteY14" fmla="*/ 2552700 h 2671762"/>
                <a:gd name="connsiteX15" fmla="*/ 1223963 w 1400175"/>
                <a:gd name="connsiteY15" fmla="*/ 2514600 h 2671762"/>
                <a:gd name="connsiteX16" fmla="*/ 1281113 w 1400175"/>
                <a:gd name="connsiteY16" fmla="*/ 2476500 h 2671762"/>
                <a:gd name="connsiteX17" fmla="*/ 1323975 w 1400175"/>
                <a:gd name="connsiteY17" fmla="*/ 2447925 h 2671762"/>
                <a:gd name="connsiteX18" fmla="*/ 1366838 w 1400175"/>
                <a:gd name="connsiteY18" fmla="*/ 2428875 h 2671762"/>
                <a:gd name="connsiteX19" fmla="*/ 1400175 w 1400175"/>
                <a:gd name="connsiteY19" fmla="*/ 2457450 h 2671762"/>
                <a:gd name="connsiteX20" fmla="*/ 1400175 w 1400175"/>
                <a:gd name="connsiteY20" fmla="*/ 9525 h 2671762"/>
                <a:gd name="connsiteX21" fmla="*/ 0 w 1400175"/>
                <a:gd name="connsiteY21" fmla="*/ 0 h 2671762"/>
                <a:gd name="connsiteX0-1" fmla="*/ 0 w 1400175"/>
                <a:gd name="connsiteY0-2" fmla="*/ 0 h 2671762"/>
                <a:gd name="connsiteX1-3" fmla="*/ 0 w 1400175"/>
                <a:gd name="connsiteY1-4" fmla="*/ 2400300 h 2671762"/>
                <a:gd name="connsiteX2-5" fmla="*/ 142875 w 1400175"/>
                <a:gd name="connsiteY2-6" fmla="*/ 2328862 h 2671762"/>
                <a:gd name="connsiteX3-7" fmla="*/ 271463 w 1400175"/>
                <a:gd name="connsiteY3-8" fmla="*/ 2509837 h 2671762"/>
                <a:gd name="connsiteX4-9" fmla="*/ 338138 w 1400175"/>
                <a:gd name="connsiteY4-10" fmla="*/ 2586037 h 2671762"/>
                <a:gd name="connsiteX5-11" fmla="*/ 495300 w 1400175"/>
                <a:gd name="connsiteY5-12" fmla="*/ 2671762 h 2671762"/>
                <a:gd name="connsiteX6-13" fmla="*/ 547688 w 1400175"/>
                <a:gd name="connsiteY6-14" fmla="*/ 2571750 h 2671762"/>
                <a:gd name="connsiteX7-15" fmla="*/ 600075 w 1400175"/>
                <a:gd name="connsiteY7-16" fmla="*/ 2524125 h 2671762"/>
                <a:gd name="connsiteX8-17" fmla="*/ 695325 w 1400175"/>
                <a:gd name="connsiteY8-18" fmla="*/ 2457450 h 2671762"/>
                <a:gd name="connsiteX9-19" fmla="*/ 752475 w 1400175"/>
                <a:gd name="connsiteY9-20" fmla="*/ 2400300 h 2671762"/>
                <a:gd name="connsiteX10-21" fmla="*/ 866775 w 1400175"/>
                <a:gd name="connsiteY10-22" fmla="*/ 2362200 h 2671762"/>
                <a:gd name="connsiteX11-23" fmla="*/ 933450 w 1400175"/>
                <a:gd name="connsiteY11-24" fmla="*/ 2481262 h 2671762"/>
                <a:gd name="connsiteX12-25" fmla="*/ 1085850 w 1400175"/>
                <a:gd name="connsiteY12-26" fmla="*/ 2533650 h 2671762"/>
                <a:gd name="connsiteX13-27" fmla="*/ 1176338 w 1400175"/>
                <a:gd name="connsiteY13-28" fmla="*/ 2552700 h 2671762"/>
                <a:gd name="connsiteX14-29" fmla="*/ 1223963 w 1400175"/>
                <a:gd name="connsiteY14-30" fmla="*/ 2514600 h 2671762"/>
                <a:gd name="connsiteX15-31" fmla="*/ 1281113 w 1400175"/>
                <a:gd name="connsiteY15-32" fmla="*/ 2476500 h 2671762"/>
                <a:gd name="connsiteX16-33" fmla="*/ 1323975 w 1400175"/>
                <a:gd name="connsiteY16-34" fmla="*/ 2447925 h 2671762"/>
                <a:gd name="connsiteX17-35" fmla="*/ 1366838 w 1400175"/>
                <a:gd name="connsiteY17-36" fmla="*/ 2428875 h 2671762"/>
                <a:gd name="connsiteX18-37" fmla="*/ 1400175 w 1400175"/>
                <a:gd name="connsiteY18-38" fmla="*/ 2457450 h 2671762"/>
                <a:gd name="connsiteX19-39" fmla="*/ 1400175 w 1400175"/>
                <a:gd name="connsiteY19-40" fmla="*/ 9525 h 2671762"/>
                <a:gd name="connsiteX20-41" fmla="*/ 0 w 1400175"/>
                <a:gd name="connsiteY20-42" fmla="*/ 0 h 2671762"/>
                <a:gd name="connsiteX0-43" fmla="*/ 0 w 1400175"/>
                <a:gd name="connsiteY0-44" fmla="*/ 0 h 2671762"/>
                <a:gd name="connsiteX1-45" fmla="*/ 0 w 1400175"/>
                <a:gd name="connsiteY1-46" fmla="*/ 2400300 h 2671762"/>
                <a:gd name="connsiteX2-47" fmla="*/ 142875 w 1400175"/>
                <a:gd name="connsiteY2-48" fmla="*/ 2328862 h 2671762"/>
                <a:gd name="connsiteX3-49" fmla="*/ 271463 w 1400175"/>
                <a:gd name="connsiteY3-50" fmla="*/ 2509837 h 2671762"/>
                <a:gd name="connsiteX4-51" fmla="*/ 338138 w 1400175"/>
                <a:gd name="connsiteY4-52" fmla="*/ 2586037 h 2671762"/>
                <a:gd name="connsiteX5-53" fmla="*/ 495300 w 1400175"/>
                <a:gd name="connsiteY5-54" fmla="*/ 2671762 h 2671762"/>
                <a:gd name="connsiteX6-55" fmla="*/ 547688 w 1400175"/>
                <a:gd name="connsiteY6-56" fmla="*/ 2571750 h 2671762"/>
                <a:gd name="connsiteX7-57" fmla="*/ 600075 w 1400175"/>
                <a:gd name="connsiteY7-58" fmla="*/ 2524125 h 2671762"/>
                <a:gd name="connsiteX8-59" fmla="*/ 695325 w 1400175"/>
                <a:gd name="connsiteY8-60" fmla="*/ 2457450 h 2671762"/>
                <a:gd name="connsiteX9-61" fmla="*/ 752475 w 1400175"/>
                <a:gd name="connsiteY9-62" fmla="*/ 2400300 h 2671762"/>
                <a:gd name="connsiteX10-63" fmla="*/ 866775 w 1400175"/>
                <a:gd name="connsiteY10-64" fmla="*/ 2362200 h 2671762"/>
                <a:gd name="connsiteX11-65" fmla="*/ 933450 w 1400175"/>
                <a:gd name="connsiteY11-66" fmla="*/ 2481262 h 2671762"/>
                <a:gd name="connsiteX12-67" fmla="*/ 1085850 w 1400175"/>
                <a:gd name="connsiteY12-68" fmla="*/ 2533650 h 2671762"/>
                <a:gd name="connsiteX13-69" fmla="*/ 1176338 w 1400175"/>
                <a:gd name="connsiteY13-70" fmla="*/ 2552700 h 2671762"/>
                <a:gd name="connsiteX14-71" fmla="*/ 1223963 w 1400175"/>
                <a:gd name="connsiteY14-72" fmla="*/ 2514600 h 2671762"/>
                <a:gd name="connsiteX15-73" fmla="*/ 1281113 w 1400175"/>
                <a:gd name="connsiteY15-74" fmla="*/ 2476500 h 2671762"/>
                <a:gd name="connsiteX16-75" fmla="*/ 1323975 w 1400175"/>
                <a:gd name="connsiteY16-76" fmla="*/ 2447925 h 2671762"/>
                <a:gd name="connsiteX17-77" fmla="*/ 1366838 w 1400175"/>
                <a:gd name="connsiteY17-78" fmla="*/ 2428875 h 2671762"/>
                <a:gd name="connsiteX18-79" fmla="*/ 1400175 w 1400175"/>
                <a:gd name="connsiteY18-80" fmla="*/ 2457450 h 2671762"/>
                <a:gd name="connsiteX19-81" fmla="*/ 1400175 w 1400175"/>
                <a:gd name="connsiteY19-82" fmla="*/ 9525 h 2671762"/>
                <a:gd name="connsiteX20-83" fmla="*/ 0 w 1400175"/>
                <a:gd name="connsiteY20-84" fmla="*/ 0 h 2671762"/>
                <a:gd name="connsiteX0-85" fmla="*/ 0 w 1400175"/>
                <a:gd name="connsiteY0-86" fmla="*/ 0 h 2671762"/>
                <a:gd name="connsiteX1-87" fmla="*/ 0 w 1400175"/>
                <a:gd name="connsiteY1-88" fmla="*/ 2400300 h 2671762"/>
                <a:gd name="connsiteX2-89" fmla="*/ 157163 w 1400175"/>
                <a:gd name="connsiteY2-90" fmla="*/ 2328862 h 2671762"/>
                <a:gd name="connsiteX3-91" fmla="*/ 271463 w 1400175"/>
                <a:gd name="connsiteY3-92" fmla="*/ 2509837 h 2671762"/>
                <a:gd name="connsiteX4-93" fmla="*/ 338138 w 1400175"/>
                <a:gd name="connsiteY4-94" fmla="*/ 2586037 h 2671762"/>
                <a:gd name="connsiteX5-95" fmla="*/ 495300 w 1400175"/>
                <a:gd name="connsiteY5-96" fmla="*/ 2671762 h 2671762"/>
                <a:gd name="connsiteX6-97" fmla="*/ 547688 w 1400175"/>
                <a:gd name="connsiteY6-98" fmla="*/ 2571750 h 2671762"/>
                <a:gd name="connsiteX7-99" fmla="*/ 600075 w 1400175"/>
                <a:gd name="connsiteY7-100" fmla="*/ 2524125 h 2671762"/>
                <a:gd name="connsiteX8-101" fmla="*/ 695325 w 1400175"/>
                <a:gd name="connsiteY8-102" fmla="*/ 2457450 h 2671762"/>
                <a:gd name="connsiteX9-103" fmla="*/ 752475 w 1400175"/>
                <a:gd name="connsiteY9-104" fmla="*/ 2400300 h 2671762"/>
                <a:gd name="connsiteX10-105" fmla="*/ 866775 w 1400175"/>
                <a:gd name="connsiteY10-106" fmla="*/ 2362200 h 2671762"/>
                <a:gd name="connsiteX11-107" fmla="*/ 933450 w 1400175"/>
                <a:gd name="connsiteY11-108" fmla="*/ 2481262 h 2671762"/>
                <a:gd name="connsiteX12-109" fmla="*/ 1085850 w 1400175"/>
                <a:gd name="connsiteY12-110" fmla="*/ 2533650 h 2671762"/>
                <a:gd name="connsiteX13-111" fmla="*/ 1176338 w 1400175"/>
                <a:gd name="connsiteY13-112" fmla="*/ 2552700 h 2671762"/>
                <a:gd name="connsiteX14-113" fmla="*/ 1223963 w 1400175"/>
                <a:gd name="connsiteY14-114" fmla="*/ 2514600 h 2671762"/>
                <a:gd name="connsiteX15-115" fmla="*/ 1281113 w 1400175"/>
                <a:gd name="connsiteY15-116" fmla="*/ 2476500 h 2671762"/>
                <a:gd name="connsiteX16-117" fmla="*/ 1323975 w 1400175"/>
                <a:gd name="connsiteY16-118" fmla="*/ 2447925 h 2671762"/>
                <a:gd name="connsiteX17-119" fmla="*/ 1366838 w 1400175"/>
                <a:gd name="connsiteY17-120" fmla="*/ 2428875 h 2671762"/>
                <a:gd name="connsiteX18-121" fmla="*/ 1400175 w 1400175"/>
                <a:gd name="connsiteY18-122" fmla="*/ 2457450 h 2671762"/>
                <a:gd name="connsiteX19-123" fmla="*/ 1400175 w 1400175"/>
                <a:gd name="connsiteY19-124" fmla="*/ 9525 h 2671762"/>
                <a:gd name="connsiteX20-125" fmla="*/ 0 w 1400175"/>
                <a:gd name="connsiteY20-126" fmla="*/ 0 h 2671762"/>
                <a:gd name="connsiteX0-127" fmla="*/ 0 w 1400175"/>
                <a:gd name="connsiteY0-128" fmla="*/ 0 h 2671762"/>
                <a:gd name="connsiteX1-129" fmla="*/ 0 w 1400175"/>
                <a:gd name="connsiteY1-130" fmla="*/ 2400300 h 2671762"/>
                <a:gd name="connsiteX2-131" fmla="*/ 157163 w 1400175"/>
                <a:gd name="connsiteY2-132" fmla="*/ 2328862 h 2671762"/>
                <a:gd name="connsiteX3-133" fmla="*/ 271463 w 1400175"/>
                <a:gd name="connsiteY3-134" fmla="*/ 2509837 h 2671762"/>
                <a:gd name="connsiteX4-135" fmla="*/ 338138 w 1400175"/>
                <a:gd name="connsiteY4-136" fmla="*/ 2586037 h 2671762"/>
                <a:gd name="connsiteX5-137" fmla="*/ 495300 w 1400175"/>
                <a:gd name="connsiteY5-138" fmla="*/ 2671762 h 2671762"/>
                <a:gd name="connsiteX6-139" fmla="*/ 547688 w 1400175"/>
                <a:gd name="connsiteY6-140" fmla="*/ 2571750 h 2671762"/>
                <a:gd name="connsiteX7-141" fmla="*/ 600075 w 1400175"/>
                <a:gd name="connsiteY7-142" fmla="*/ 2524125 h 2671762"/>
                <a:gd name="connsiteX8-143" fmla="*/ 695325 w 1400175"/>
                <a:gd name="connsiteY8-144" fmla="*/ 2457450 h 2671762"/>
                <a:gd name="connsiteX9-145" fmla="*/ 752475 w 1400175"/>
                <a:gd name="connsiteY9-146" fmla="*/ 2400300 h 2671762"/>
                <a:gd name="connsiteX10-147" fmla="*/ 866775 w 1400175"/>
                <a:gd name="connsiteY10-148" fmla="*/ 2362200 h 2671762"/>
                <a:gd name="connsiteX11-149" fmla="*/ 933450 w 1400175"/>
                <a:gd name="connsiteY11-150" fmla="*/ 2481262 h 2671762"/>
                <a:gd name="connsiteX12-151" fmla="*/ 1085850 w 1400175"/>
                <a:gd name="connsiteY12-152" fmla="*/ 2533650 h 2671762"/>
                <a:gd name="connsiteX13-153" fmla="*/ 1176338 w 1400175"/>
                <a:gd name="connsiteY13-154" fmla="*/ 2552700 h 2671762"/>
                <a:gd name="connsiteX14-155" fmla="*/ 1223963 w 1400175"/>
                <a:gd name="connsiteY14-156" fmla="*/ 2514600 h 2671762"/>
                <a:gd name="connsiteX15-157" fmla="*/ 1281113 w 1400175"/>
                <a:gd name="connsiteY15-158" fmla="*/ 2476500 h 2671762"/>
                <a:gd name="connsiteX16-159" fmla="*/ 1323975 w 1400175"/>
                <a:gd name="connsiteY16-160" fmla="*/ 2447925 h 2671762"/>
                <a:gd name="connsiteX17-161" fmla="*/ 1366838 w 1400175"/>
                <a:gd name="connsiteY17-162" fmla="*/ 2428875 h 2671762"/>
                <a:gd name="connsiteX18-163" fmla="*/ 1400175 w 1400175"/>
                <a:gd name="connsiteY18-164" fmla="*/ 2457450 h 2671762"/>
                <a:gd name="connsiteX19-165" fmla="*/ 1400175 w 1400175"/>
                <a:gd name="connsiteY19-166" fmla="*/ 9525 h 2671762"/>
                <a:gd name="connsiteX20-167" fmla="*/ 0 w 1400175"/>
                <a:gd name="connsiteY20-168" fmla="*/ 0 h 2671762"/>
                <a:gd name="connsiteX0-169" fmla="*/ 0 w 1400175"/>
                <a:gd name="connsiteY0-170" fmla="*/ 0 h 2671762"/>
                <a:gd name="connsiteX1-171" fmla="*/ 0 w 1400175"/>
                <a:gd name="connsiteY1-172" fmla="*/ 2400300 h 2671762"/>
                <a:gd name="connsiteX2-173" fmla="*/ 157163 w 1400175"/>
                <a:gd name="connsiteY2-174" fmla="*/ 2328862 h 2671762"/>
                <a:gd name="connsiteX3-175" fmla="*/ 271463 w 1400175"/>
                <a:gd name="connsiteY3-176" fmla="*/ 2509837 h 2671762"/>
                <a:gd name="connsiteX4-177" fmla="*/ 338138 w 1400175"/>
                <a:gd name="connsiteY4-178" fmla="*/ 2586037 h 2671762"/>
                <a:gd name="connsiteX5-179" fmla="*/ 495300 w 1400175"/>
                <a:gd name="connsiteY5-180" fmla="*/ 2671762 h 2671762"/>
                <a:gd name="connsiteX6-181" fmla="*/ 547688 w 1400175"/>
                <a:gd name="connsiteY6-182" fmla="*/ 2571750 h 2671762"/>
                <a:gd name="connsiteX7-183" fmla="*/ 600075 w 1400175"/>
                <a:gd name="connsiteY7-184" fmla="*/ 2524125 h 2671762"/>
                <a:gd name="connsiteX8-185" fmla="*/ 695325 w 1400175"/>
                <a:gd name="connsiteY8-186" fmla="*/ 2457450 h 2671762"/>
                <a:gd name="connsiteX9-187" fmla="*/ 752475 w 1400175"/>
                <a:gd name="connsiteY9-188" fmla="*/ 2400300 h 2671762"/>
                <a:gd name="connsiteX10-189" fmla="*/ 866775 w 1400175"/>
                <a:gd name="connsiteY10-190" fmla="*/ 2362200 h 2671762"/>
                <a:gd name="connsiteX11-191" fmla="*/ 933450 w 1400175"/>
                <a:gd name="connsiteY11-192" fmla="*/ 2481262 h 2671762"/>
                <a:gd name="connsiteX12-193" fmla="*/ 1085850 w 1400175"/>
                <a:gd name="connsiteY12-194" fmla="*/ 2533650 h 2671762"/>
                <a:gd name="connsiteX13-195" fmla="*/ 1176338 w 1400175"/>
                <a:gd name="connsiteY13-196" fmla="*/ 2552700 h 2671762"/>
                <a:gd name="connsiteX14-197" fmla="*/ 1223963 w 1400175"/>
                <a:gd name="connsiteY14-198" fmla="*/ 2514600 h 2671762"/>
                <a:gd name="connsiteX15-199" fmla="*/ 1281113 w 1400175"/>
                <a:gd name="connsiteY15-200" fmla="*/ 2476500 h 2671762"/>
                <a:gd name="connsiteX16-201" fmla="*/ 1323975 w 1400175"/>
                <a:gd name="connsiteY16-202" fmla="*/ 2447925 h 2671762"/>
                <a:gd name="connsiteX17-203" fmla="*/ 1366838 w 1400175"/>
                <a:gd name="connsiteY17-204" fmla="*/ 2428875 h 2671762"/>
                <a:gd name="connsiteX18-205" fmla="*/ 1400175 w 1400175"/>
                <a:gd name="connsiteY18-206" fmla="*/ 2457450 h 2671762"/>
                <a:gd name="connsiteX19-207" fmla="*/ 1400175 w 1400175"/>
                <a:gd name="connsiteY19-208" fmla="*/ 9525 h 2671762"/>
                <a:gd name="connsiteX20-209" fmla="*/ 0 w 1400175"/>
                <a:gd name="connsiteY20-210" fmla="*/ 0 h 2671762"/>
                <a:gd name="connsiteX0-211" fmla="*/ 0 w 1400175"/>
                <a:gd name="connsiteY0-212" fmla="*/ 0 h 2671762"/>
                <a:gd name="connsiteX1-213" fmla="*/ 0 w 1400175"/>
                <a:gd name="connsiteY1-214" fmla="*/ 2400300 h 2671762"/>
                <a:gd name="connsiteX2-215" fmla="*/ 157163 w 1400175"/>
                <a:gd name="connsiteY2-216" fmla="*/ 2328862 h 2671762"/>
                <a:gd name="connsiteX3-217" fmla="*/ 271463 w 1400175"/>
                <a:gd name="connsiteY3-218" fmla="*/ 2509837 h 2671762"/>
                <a:gd name="connsiteX4-219" fmla="*/ 338138 w 1400175"/>
                <a:gd name="connsiteY4-220" fmla="*/ 2586037 h 2671762"/>
                <a:gd name="connsiteX5-221" fmla="*/ 495300 w 1400175"/>
                <a:gd name="connsiteY5-222" fmla="*/ 2671762 h 2671762"/>
                <a:gd name="connsiteX6-223" fmla="*/ 547688 w 1400175"/>
                <a:gd name="connsiteY6-224" fmla="*/ 2571750 h 2671762"/>
                <a:gd name="connsiteX7-225" fmla="*/ 600075 w 1400175"/>
                <a:gd name="connsiteY7-226" fmla="*/ 2524125 h 2671762"/>
                <a:gd name="connsiteX8-227" fmla="*/ 695325 w 1400175"/>
                <a:gd name="connsiteY8-228" fmla="*/ 2457450 h 2671762"/>
                <a:gd name="connsiteX9-229" fmla="*/ 752475 w 1400175"/>
                <a:gd name="connsiteY9-230" fmla="*/ 2400300 h 2671762"/>
                <a:gd name="connsiteX10-231" fmla="*/ 866775 w 1400175"/>
                <a:gd name="connsiteY10-232" fmla="*/ 2362200 h 2671762"/>
                <a:gd name="connsiteX11-233" fmla="*/ 933450 w 1400175"/>
                <a:gd name="connsiteY11-234" fmla="*/ 2481262 h 2671762"/>
                <a:gd name="connsiteX12-235" fmla="*/ 1085850 w 1400175"/>
                <a:gd name="connsiteY12-236" fmla="*/ 2533650 h 2671762"/>
                <a:gd name="connsiteX13-237" fmla="*/ 1176338 w 1400175"/>
                <a:gd name="connsiteY13-238" fmla="*/ 2552700 h 2671762"/>
                <a:gd name="connsiteX14-239" fmla="*/ 1223963 w 1400175"/>
                <a:gd name="connsiteY14-240" fmla="*/ 2514600 h 2671762"/>
                <a:gd name="connsiteX15-241" fmla="*/ 1281113 w 1400175"/>
                <a:gd name="connsiteY15-242" fmla="*/ 2476500 h 2671762"/>
                <a:gd name="connsiteX16-243" fmla="*/ 1323975 w 1400175"/>
                <a:gd name="connsiteY16-244" fmla="*/ 2447925 h 2671762"/>
                <a:gd name="connsiteX17-245" fmla="*/ 1366838 w 1400175"/>
                <a:gd name="connsiteY17-246" fmla="*/ 2428875 h 2671762"/>
                <a:gd name="connsiteX18-247" fmla="*/ 1400175 w 1400175"/>
                <a:gd name="connsiteY18-248" fmla="*/ 2457450 h 2671762"/>
                <a:gd name="connsiteX19-249" fmla="*/ 1400175 w 1400175"/>
                <a:gd name="connsiteY19-250" fmla="*/ 9525 h 2671762"/>
                <a:gd name="connsiteX20-251" fmla="*/ 0 w 1400175"/>
                <a:gd name="connsiteY20-252" fmla="*/ 0 h 2671762"/>
                <a:gd name="connsiteX0-253" fmla="*/ 0 w 1400175"/>
                <a:gd name="connsiteY0-254" fmla="*/ 0 h 2671762"/>
                <a:gd name="connsiteX1-255" fmla="*/ 0 w 1400175"/>
                <a:gd name="connsiteY1-256" fmla="*/ 2400300 h 2671762"/>
                <a:gd name="connsiteX2-257" fmla="*/ 157163 w 1400175"/>
                <a:gd name="connsiteY2-258" fmla="*/ 2328862 h 2671762"/>
                <a:gd name="connsiteX3-259" fmla="*/ 271463 w 1400175"/>
                <a:gd name="connsiteY3-260" fmla="*/ 2509837 h 2671762"/>
                <a:gd name="connsiteX4-261" fmla="*/ 338138 w 1400175"/>
                <a:gd name="connsiteY4-262" fmla="*/ 2586037 h 2671762"/>
                <a:gd name="connsiteX5-263" fmla="*/ 495300 w 1400175"/>
                <a:gd name="connsiteY5-264" fmla="*/ 2671762 h 2671762"/>
                <a:gd name="connsiteX6-265" fmla="*/ 547688 w 1400175"/>
                <a:gd name="connsiteY6-266" fmla="*/ 2571750 h 2671762"/>
                <a:gd name="connsiteX7-267" fmla="*/ 600075 w 1400175"/>
                <a:gd name="connsiteY7-268" fmla="*/ 2524125 h 2671762"/>
                <a:gd name="connsiteX8-269" fmla="*/ 695325 w 1400175"/>
                <a:gd name="connsiteY8-270" fmla="*/ 2457450 h 2671762"/>
                <a:gd name="connsiteX9-271" fmla="*/ 752475 w 1400175"/>
                <a:gd name="connsiteY9-272" fmla="*/ 2400300 h 2671762"/>
                <a:gd name="connsiteX10-273" fmla="*/ 866775 w 1400175"/>
                <a:gd name="connsiteY10-274" fmla="*/ 2362200 h 2671762"/>
                <a:gd name="connsiteX11-275" fmla="*/ 933450 w 1400175"/>
                <a:gd name="connsiteY11-276" fmla="*/ 2481262 h 2671762"/>
                <a:gd name="connsiteX12-277" fmla="*/ 1085850 w 1400175"/>
                <a:gd name="connsiteY12-278" fmla="*/ 2533650 h 2671762"/>
                <a:gd name="connsiteX13-279" fmla="*/ 1176338 w 1400175"/>
                <a:gd name="connsiteY13-280" fmla="*/ 2552700 h 2671762"/>
                <a:gd name="connsiteX14-281" fmla="*/ 1223963 w 1400175"/>
                <a:gd name="connsiteY14-282" fmla="*/ 2514600 h 2671762"/>
                <a:gd name="connsiteX15-283" fmla="*/ 1281113 w 1400175"/>
                <a:gd name="connsiteY15-284" fmla="*/ 2476500 h 2671762"/>
                <a:gd name="connsiteX16-285" fmla="*/ 1323975 w 1400175"/>
                <a:gd name="connsiteY16-286" fmla="*/ 2447925 h 2671762"/>
                <a:gd name="connsiteX17-287" fmla="*/ 1366838 w 1400175"/>
                <a:gd name="connsiteY17-288" fmla="*/ 2428875 h 2671762"/>
                <a:gd name="connsiteX18-289" fmla="*/ 1400175 w 1400175"/>
                <a:gd name="connsiteY18-290" fmla="*/ 2457450 h 2671762"/>
                <a:gd name="connsiteX19-291" fmla="*/ 1400175 w 1400175"/>
                <a:gd name="connsiteY19-292" fmla="*/ 9525 h 2671762"/>
                <a:gd name="connsiteX20-293" fmla="*/ 0 w 1400175"/>
                <a:gd name="connsiteY20-294" fmla="*/ 0 h 2671762"/>
                <a:gd name="connsiteX0-295" fmla="*/ 0 w 1400175"/>
                <a:gd name="connsiteY0-296" fmla="*/ 0 h 2671762"/>
                <a:gd name="connsiteX1-297" fmla="*/ 0 w 1400175"/>
                <a:gd name="connsiteY1-298" fmla="*/ 2400300 h 2671762"/>
                <a:gd name="connsiteX2-299" fmla="*/ 157163 w 1400175"/>
                <a:gd name="connsiteY2-300" fmla="*/ 2328862 h 2671762"/>
                <a:gd name="connsiteX3-301" fmla="*/ 271463 w 1400175"/>
                <a:gd name="connsiteY3-302" fmla="*/ 2509837 h 2671762"/>
                <a:gd name="connsiteX4-303" fmla="*/ 338138 w 1400175"/>
                <a:gd name="connsiteY4-304" fmla="*/ 2586037 h 2671762"/>
                <a:gd name="connsiteX5-305" fmla="*/ 495300 w 1400175"/>
                <a:gd name="connsiteY5-306" fmla="*/ 2671762 h 2671762"/>
                <a:gd name="connsiteX6-307" fmla="*/ 547688 w 1400175"/>
                <a:gd name="connsiteY6-308" fmla="*/ 2571750 h 2671762"/>
                <a:gd name="connsiteX7-309" fmla="*/ 600075 w 1400175"/>
                <a:gd name="connsiteY7-310" fmla="*/ 2524125 h 2671762"/>
                <a:gd name="connsiteX8-311" fmla="*/ 695325 w 1400175"/>
                <a:gd name="connsiteY8-312" fmla="*/ 2457450 h 2671762"/>
                <a:gd name="connsiteX9-313" fmla="*/ 752475 w 1400175"/>
                <a:gd name="connsiteY9-314" fmla="*/ 2400300 h 2671762"/>
                <a:gd name="connsiteX10-315" fmla="*/ 866775 w 1400175"/>
                <a:gd name="connsiteY10-316" fmla="*/ 2362200 h 2671762"/>
                <a:gd name="connsiteX11-317" fmla="*/ 933450 w 1400175"/>
                <a:gd name="connsiteY11-318" fmla="*/ 2481262 h 2671762"/>
                <a:gd name="connsiteX12-319" fmla="*/ 1085850 w 1400175"/>
                <a:gd name="connsiteY12-320" fmla="*/ 2533650 h 2671762"/>
                <a:gd name="connsiteX13-321" fmla="*/ 1176338 w 1400175"/>
                <a:gd name="connsiteY13-322" fmla="*/ 2552700 h 2671762"/>
                <a:gd name="connsiteX14-323" fmla="*/ 1223963 w 1400175"/>
                <a:gd name="connsiteY14-324" fmla="*/ 2514600 h 2671762"/>
                <a:gd name="connsiteX15-325" fmla="*/ 1281113 w 1400175"/>
                <a:gd name="connsiteY15-326" fmla="*/ 2476500 h 2671762"/>
                <a:gd name="connsiteX16-327" fmla="*/ 1323975 w 1400175"/>
                <a:gd name="connsiteY16-328" fmla="*/ 2447925 h 2671762"/>
                <a:gd name="connsiteX17-329" fmla="*/ 1366838 w 1400175"/>
                <a:gd name="connsiteY17-330" fmla="*/ 2428875 h 2671762"/>
                <a:gd name="connsiteX18-331" fmla="*/ 1400175 w 1400175"/>
                <a:gd name="connsiteY18-332" fmla="*/ 2457450 h 2671762"/>
                <a:gd name="connsiteX19-333" fmla="*/ 1400175 w 1400175"/>
                <a:gd name="connsiteY19-334" fmla="*/ 9525 h 2671762"/>
                <a:gd name="connsiteX20-335" fmla="*/ 0 w 1400175"/>
                <a:gd name="connsiteY20-336" fmla="*/ 0 h 2671762"/>
                <a:gd name="connsiteX0-337" fmla="*/ 0 w 1400175"/>
                <a:gd name="connsiteY0-338" fmla="*/ 0 h 2671762"/>
                <a:gd name="connsiteX1-339" fmla="*/ 0 w 1400175"/>
                <a:gd name="connsiteY1-340" fmla="*/ 2400300 h 2671762"/>
                <a:gd name="connsiteX2-341" fmla="*/ 157163 w 1400175"/>
                <a:gd name="connsiteY2-342" fmla="*/ 2328862 h 2671762"/>
                <a:gd name="connsiteX3-343" fmla="*/ 271463 w 1400175"/>
                <a:gd name="connsiteY3-344" fmla="*/ 2509837 h 2671762"/>
                <a:gd name="connsiteX4-345" fmla="*/ 338138 w 1400175"/>
                <a:gd name="connsiteY4-346" fmla="*/ 2586037 h 2671762"/>
                <a:gd name="connsiteX5-347" fmla="*/ 495300 w 1400175"/>
                <a:gd name="connsiteY5-348" fmla="*/ 2671762 h 2671762"/>
                <a:gd name="connsiteX6-349" fmla="*/ 547688 w 1400175"/>
                <a:gd name="connsiteY6-350" fmla="*/ 2571750 h 2671762"/>
                <a:gd name="connsiteX7-351" fmla="*/ 600075 w 1400175"/>
                <a:gd name="connsiteY7-352" fmla="*/ 2524125 h 2671762"/>
                <a:gd name="connsiteX8-353" fmla="*/ 695325 w 1400175"/>
                <a:gd name="connsiteY8-354" fmla="*/ 2457450 h 2671762"/>
                <a:gd name="connsiteX9-355" fmla="*/ 752475 w 1400175"/>
                <a:gd name="connsiteY9-356" fmla="*/ 2400300 h 2671762"/>
                <a:gd name="connsiteX10-357" fmla="*/ 866775 w 1400175"/>
                <a:gd name="connsiteY10-358" fmla="*/ 2362200 h 2671762"/>
                <a:gd name="connsiteX11-359" fmla="*/ 933450 w 1400175"/>
                <a:gd name="connsiteY11-360" fmla="*/ 2481262 h 2671762"/>
                <a:gd name="connsiteX12-361" fmla="*/ 1085850 w 1400175"/>
                <a:gd name="connsiteY12-362" fmla="*/ 2533650 h 2671762"/>
                <a:gd name="connsiteX13-363" fmla="*/ 1176338 w 1400175"/>
                <a:gd name="connsiteY13-364" fmla="*/ 2552700 h 2671762"/>
                <a:gd name="connsiteX14-365" fmla="*/ 1223963 w 1400175"/>
                <a:gd name="connsiteY14-366" fmla="*/ 2514600 h 2671762"/>
                <a:gd name="connsiteX15-367" fmla="*/ 1281113 w 1400175"/>
                <a:gd name="connsiteY15-368" fmla="*/ 2476500 h 2671762"/>
                <a:gd name="connsiteX16-369" fmla="*/ 1323975 w 1400175"/>
                <a:gd name="connsiteY16-370" fmla="*/ 2447925 h 2671762"/>
                <a:gd name="connsiteX17-371" fmla="*/ 1366838 w 1400175"/>
                <a:gd name="connsiteY17-372" fmla="*/ 2428875 h 2671762"/>
                <a:gd name="connsiteX18-373" fmla="*/ 1385888 w 1400175"/>
                <a:gd name="connsiteY18-374" fmla="*/ 2443163 h 2671762"/>
                <a:gd name="connsiteX19-375" fmla="*/ 1400175 w 1400175"/>
                <a:gd name="connsiteY19-376" fmla="*/ 9525 h 2671762"/>
                <a:gd name="connsiteX20-377" fmla="*/ 0 w 1400175"/>
                <a:gd name="connsiteY20-378" fmla="*/ 0 h 2671762"/>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 ang="0">
                  <a:pos x="connsiteX9-355" y="connsiteY9-356"/>
                </a:cxn>
                <a:cxn ang="0">
                  <a:pos x="connsiteX10-357" y="connsiteY10-358"/>
                </a:cxn>
                <a:cxn ang="0">
                  <a:pos x="connsiteX11-359" y="connsiteY11-360"/>
                </a:cxn>
                <a:cxn ang="0">
                  <a:pos x="connsiteX12-361" y="connsiteY12-362"/>
                </a:cxn>
                <a:cxn ang="0">
                  <a:pos x="connsiteX13-363" y="connsiteY13-364"/>
                </a:cxn>
                <a:cxn ang="0">
                  <a:pos x="connsiteX14-365" y="connsiteY14-366"/>
                </a:cxn>
                <a:cxn ang="0">
                  <a:pos x="connsiteX15-367" y="connsiteY15-368"/>
                </a:cxn>
                <a:cxn ang="0">
                  <a:pos x="connsiteX16-369" y="connsiteY16-370"/>
                </a:cxn>
                <a:cxn ang="0">
                  <a:pos x="connsiteX17-371" y="connsiteY17-372"/>
                </a:cxn>
                <a:cxn ang="0">
                  <a:pos x="connsiteX18-373" y="connsiteY18-374"/>
                </a:cxn>
                <a:cxn ang="0">
                  <a:pos x="connsiteX19-375" y="connsiteY19-376"/>
                </a:cxn>
                <a:cxn ang="0">
                  <a:pos x="connsiteX20-377" y="connsiteY20-378"/>
                </a:cxn>
              </a:cxnLst>
              <a:rect l="l" t="t" r="r" b="b"/>
              <a:pathLst>
                <a:path w="1400175" h="2671762">
                  <a:moveTo>
                    <a:pt x="0" y="0"/>
                  </a:moveTo>
                  <a:lnTo>
                    <a:pt x="0" y="2400300"/>
                  </a:lnTo>
                  <a:lnTo>
                    <a:pt x="157163" y="2328862"/>
                  </a:lnTo>
                  <a:cubicBezTo>
                    <a:pt x="261938" y="2370137"/>
                    <a:pt x="228600" y="2449512"/>
                    <a:pt x="271463" y="2509837"/>
                  </a:cubicBezTo>
                  <a:lnTo>
                    <a:pt x="338138" y="2586037"/>
                  </a:lnTo>
                  <a:lnTo>
                    <a:pt x="495300" y="2671762"/>
                  </a:lnTo>
                  <a:cubicBezTo>
                    <a:pt x="530225" y="2669381"/>
                    <a:pt x="530226" y="2596356"/>
                    <a:pt x="547688" y="2571750"/>
                  </a:cubicBezTo>
                  <a:cubicBezTo>
                    <a:pt x="565150" y="2547144"/>
                    <a:pt x="575469" y="2543175"/>
                    <a:pt x="600075" y="2524125"/>
                  </a:cubicBezTo>
                  <a:lnTo>
                    <a:pt x="695325" y="2457450"/>
                  </a:lnTo>
                  <a:lnTo>
                    <a:pt x="752475" y="2400300"/>
                  </a:lnTo>
                  <a:lnTo>
                    <a:pt x="866775" y="2362200"/>
                  </a:lnTo>
                  <a:cubicBezTo>
                    <a:pt x="896937" y="2375694"/>
                    <a:pt x="896938" y="2452687"/>
                    <a:pt x="933450" y="2481262"/>
                  </a:cubicBezTo>
                  <a:cubicBezTo>
                    <a:pt x="969962" y="2509837"/>
                    <a:pt x="1055687" y="2527300"/>
                    <a:pt x="1085850" y="2533650"/>
                  </a:cubicBezTo>
                  <a:lnTo>
                    <a:pt x="1176338" y="2552700"/>
                  </a:lnTo>
                  <a:cubicBezTo>
                    <a:pt x="1199357" y="2549525"/>
                    <a:pt x="1206501" y="2527300"/>
                    <a:pt x="1223963" y="2514600"/>
                  </a:cubicBezTo>
                  <a:cubicBezTo>
                    <a:pt x="1241426" y="2501900"/>
                    <a:pt x="1264444" y="2487612"/>
                    <a:pt x="1281113" y="2476500"/>
                  </a:cubicBezTo>
                  <a:lnTo>
                    <a:pt x="1323975" y="2447925"/>
                  </a:lnTo>
                  <a:cubicBezTo>
                    <a:pt x="1338262" y="2438400"/>
                    <a:pt x="1354138" y="2427288"/>
                    <a:pt x="1366838" y="2428875"/>
                  </a:cubicBezTo>
                  <a:lnTo>
                    <a:pt x="1385888" y="2443163"/>
                  </a:lnTo>
                  <a:cubicBezTo>
                    <a:pt x="1390650" y="1631950"/>
                    <a:pt x="1395413" y="820738"/>
                    <a:pt x="1400175" y="9525"/>
                  </a:cubicBezTo>
                  <a:lnTo>
                    <a:pt x="0" y="0"/>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1655" tIns="27076" rIns="41655" bIns="62483" anchor="ctr">
              <a:normAutofit fontScale="92500" lnSpcReduction="20000"/>
            </a:bodyPr>
            <a:lstStyle/>
            <a:p>
              <a:pPr algn="ctr" defTabSz="685103" eaLnBrk="0" fontAlgn="base" hangingPunct="0">
                <a:lnSpc>
                  <a:spcPct val="120000"/>
                </a:lnSpc>
                <a:spcBef>
                  <a:spcPct val="0"/>
                </a:spcBef>
                <a:spcAft>
                  <a:spcPct val="0"/>
                </a:spcAft>
                <a:defRPr/>
              </a:pPr>
              <a:r>
                <a:rPr lang="zh-CN" altLang="en-US" sz="1388" dirty="0">
                  <a:solidFill>
                    <a:schemeClr val="tx1"/>
                  </a:solidFill>
                  <a:latin typeface="微软雅黑" panose="020B0503020204020204" pitchFamily="34" charset="-122"/>
                  <a:ea typeface="微软雅黑" panose="020B0503020204020204" pitchFamily="34" charset="-122"/>
                </a:rPr>
                <a:t>安全技能有限，漏洞事件验证乏力</a:t>
              </a:r>
            </a:p>
          </p:txBody>
        </p:sp>
        <p:sp>
          <p:nvSpPr>
            <p:cNvPr id="44" name="MH_Other_4"/>
            <p:cNvSpPr/>
            <p:nvPr>
              <p:custDataLst>
                <p:tags r:id="rId6"/>
              </p:custDataLst>
            </p:nvPr>
          </p:nvSpPr>
          <p:spPr>
            <a:xfrm rot="19833143">
              <a:off x="1979438" y="900820"/>
              <a:ext cx="281335" cy="193263"/>
            </a:xfrm>
            <a:custGeom>
              <a:avLst/>
              <a:gdLst/>
              <a:ahLst/>
              <a:cxnLst/>
              <a:rect l="l" t="t" r="r" b="b"/>
              <a:pathLst>
                <a:path w="1059063" h="1007997">
                  <a:moveTo>
                    <a:pt x="703357" y="0"/>
                  </a:moveTo>
                  <a:lnTo>
                    <a:pt x="1059063" y="345377"/>
                  </a:lnTo>
                  <a:cubicBezTo>
                    <a:pt x="1011759" y="390684"/>
                    <a:pt x="950318" y="412745"/>
                    <a:pt x="888735" y="411717"/>
                  </a:cubicBezTo>
                  <a:lnTo>
                    <a:pt x="615617" y="668531"/>
                  </a:lnTo>
                  <a:cubicBezTo>
                    <a:pt x="643882" y="763675"/>
                    <a:pt x="628025" y="864389"/>
                    <a:pt x="564718" y="936620"/>
                  </a:cubicBezTo>
                  <a:lnTo>
                    <a:pt x="370217" y="747767"/>
                  </a:lnTo>
                  <a:cubicBezTo>
                    <a:pt x="247618" y="834750"/>
                    <a:pt x="146199" y="930329"/>
                    <a:pt x="0" y="1007997"/>
                  </a:cubicBezTo>
                  <a:cubicBezTo>
                    <a:pt x="95002" y="875886"/>
                    <a:pt x="190003" y="777809"/>
                    <a:pt x="284746" y="664777"/>
                  </a:cubicBezTo>
                  <a:lnTo>
                    <a:pt x="96361" y="481861"/>
                  </a:lnTo>
                  <a:cubicBezTo>
                    <a:pt x="152055" y="429106"/>
                    <a:pt x="226831" y="406169"/>
                    <a:pt x="303394" y="411783"/>
                  </a:cubicBezTo>
                  <a:cubicBezTo>
                    <a:pt x="325459" y="413401"/>
                    <a:pt x="347673" y="417390"/>
                    <a:pt x="369433" y="424372"/>
                  </a:cubicBezTo>
                  <a:lnTo>
                    <a:pt x="642990" y="154959"/>
                  </a:lnTo>
                  <a:cubicBezTo>
                    <a:pt x="643358" y="99193"/>
                    <a:pt x="663662" y="44083"/>
                    <a:pt x="703357" y="0"/>
                  </a:cubicBezTo>
                  <a:close/>
                </a:path>
              </a:pathLst>
            </a:custGeom>
            <a:gradFill flip="none" rotWithShape="1">
              <a:gsLst>
                <a:gs pos="83000">
                  <a:srgbClr val="BDBDBD"/>
                </a:gs>
                <a:gs pos="64000">
                  <a:srgbClr val="C7CACA"/>
                </a:gs>
                <a:gs pos="0">
                  <a:srgbClr val="8A8F8F"/>
                </a:gs>
                <a:gs pos="35000">
                  <a:srgbClr val="8A8F8F"/>
                </a:gs>
              </a:gsLst>
              <a:lin ang="2700000" scaled="1"/>
              <a:tileRect/>
            </a:gradFill>
            <a:ln w="1270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03">
                <a:defRPr/>
              </a:pPr>
              <a:endParaRPr lang="zh-CN" altLang="en-US" sz="1388">
                <a:solidFill>
                  <a:srgbClr val="FFFFFF"/>
                </a:solidFill>
                <a:latin typeface="微软雅黑" panose="020B0503020204020204" pitchFamily="34" charset="-122"/>
                <a:ea typeface="微软雅黑" panose="020B0503020204020204" pitchFamily="34" charset="-122"/>
              </a:endParaRPr>
            </a:p>
          </p:txBody>
        </p:sp>
        <p:sp>
          <p:nvSpPr>
            <p:cNvPr id="45" name="MH_Other_5"/>
            <p:cNvSpPr/>
            <p:nvPr>
              <p:custDataLst>
                <p:tags r:id="rId7"/>
              </p:custDataLst>
            </p:nvPr>
          </p:nvSpPr>
          <p:spPr>
            <a:xfrm>
              <a:off x="2791343" y="1010890"/>
              <a:ext cx="916698" cy="1309330"/>
            </a:xfrm>
            <a:custGeom>
              <a:avLst/>
              <a:gdLst>
                <a:gd name="connsiteX0" fmla="*/ 0 w 1400175"/>
                <a:gd name="connsiteY0" fmla="*/ 0 h 2671762"/>
                <a:gd name="connsiteX1" fmla="*/ 0 w 1400175"/>
                <a:gd name="connsiteY1" fmla="*/ 2400300 h 2671762"/>
                <a:gd name="connsiteX2" fmla="*/ 142875 w 1400175"/>
                <a:gd name="connsiteY2" fmla="*/ 2328862 h 2671762"/>
                <a:gd name="connsiteX3" fmla="*/ 209550 w 1400175"/>
                <a:gd name="connsiteY3" fmla="*/ 2366962 h 2671762"/>
                <a:gd name="connsiteX4" fmla="*/ 271463 w 1400175"/>
                <a:gd name="connsiteY4" fmla="*/ 2509837 h 2671762"/>
                <a:gd name="connsiteX5" fmla="*/ 338138 w 1400175"/>
                <a:gd name="connsiteY5" fmla="*/ 2586037 h 2671762"/>
                <a:gd name="connsiteX6" fmla="*/ 495300 w 1400175"/>
                <a:gd name="connsiteY6" fmla="*/ 2671762 h 2671762"/>
                <a:gd name="connsiteX7" fmla="*/ 547688 w 1400175"/>
                <a:gd name="connsiteY7" fmla="*/ 2571750 h 2671762"/>
                <a:gd name="connsiteX8" fmla="*/ 600075 w 1400175"/>
                <a:gd name="connsiteY8" fmla="*/ 2524125 h 2671762"/>
                <a:gd name="connsiteX9" fmla="*/ 695325 w 1400175"/>
                <a:gd name="connsiteY9" fmla="*/ 2457450 h 2671762"/>
                <a:gd name="connsiteX10" fmla="*/ 752475 w 1400175"/>
                <a:gd name="connsiteY10" fmla="*/ 2400300 h 2671762"/>
                <a:gd name="connsiteX11" fmla="*/ 866775 w 1400175"/>
                <a:gd name="connsiteY11" fmla="*/ 2362200 h 2671762"/>
                <a:gd name="connsiteX12" fmla="*/ 933450 w 1400175"/>
                <a:gd name="connsiteY12" fmla="*/ 2481262 h 2671762"/>
                <a:gd name="connsiteX13" fmla="*/ 1085850 w 1400175"/>
                <a:gd name="connsiteY13" fmla="*/ 2533650 h 2671762"/>
                <a:gd name="connsiteX14" fmla="*/ 1176338 w 1400175"/>
                <a:gd name="connsiteY14" fmla="*/ 2552700 h 2671762"/>
                <a:gd name="connsiteX15" fmla="*/ 1223963 w 1400175"/>
                <a:gd name="connsiteY15" fmla="*/ 2514600 h 2671762"/>
                <a:gd name="connsiteX16" fmla="*/ 1281113 w 1400175"/>
                <a:gd name="connsiteY16" fmla="*/ 2476500 h 2671762"/>
                <a:gd name="connsiteX17" fmla="*/ 1323975 w 1400175"/>
                <a:gd name="connsiteY17" fmla="*/ 2447925 h 2671762"/>
                <a:gd name="connsiteX18" fmla="*/ 1366838 w 1400175"/>
                <a:gd name="connsiteY18" fmla="*/ 2428875 h 2671762"/>
                <a:gd name="connsiteX19" fmla="*/ 1400175 w 1400175"/>
                <a:gd name="connsiteY19" fmla="*/ 2457450 h 2671762"/>
                <a:gd name="connsiteX20" fmla="*/ 1400175 w 1400175"/>
                <a:gd name="connsiteY20" fmla="*/ 9525 h 2671762"/>
                <a:gd name="connsiteX21" fmla="*/ 0 w 1400175"/>
                <a:gd name="connsiteY21" fmla="*/ 0 h 2671762"/>
                <a:gd name="connsiteX0-1" fmla="*/ 0 w 1400175"/>
                <a:gd name="connsiteY0-2" fmla="*/ 0 h 2671762"/>
                <a:gd name="connsiteX1-3" fmla="*/ 0 w 1400175"/>
                <a:gd name="connsiteY1-4" fmla="*/ 2400300 h 2671762"/>
                <a:gd name="connsiteX2-5" fmla="*/ 142875 w 1400175"/>
                <a:gd name="connsiteY2-6" fmla="*/ 2328862 h 2671762"/>
                <a:gd name="connsiteX3-7" fmla="*/ 271463 w 1400175"/>
                <a:gd name="connsiteY3-8" fmla="*/ 2509837 h 2671762"/>
                <a:gd name="connsiteX4-9" fmla="*/ 338138 w 1400175"/>
                <a:gd name="connsiteY4-10" fmla="*/ 2586037 h 2671762"/>
                <a:gd name="connsiteX5-11" fmla="*/ 495300 w 1400175"/>
                <a:gd name="connsiteY5-12" fmla="*/ 2671762 h 2671762"/>
                <a:gd name="connsiteX6-13" fmla="*/ 547688 w 1400175"/>
                <a:gd name="connsiteY6-14" fmla="*/ 2571750 h 2671762"/>
                <a:gd name="connsiteX7-15" fmla="*/ 600075 w 1400175"/>
                <a:gd name="connsiteY7-16" fmla="*/ 2524125 h 2671762"/>
                <a:gd name="connsiteX8-17" fmla="*/ 695325 w 1400175"/>
                <a:gd name="connsiteY8-18" fmla="*/ 2457450 h 2671762"/>
                <a:gd name="connsiteX9-19" fmla="*/ 752475 w 1400175"/>
                <a:gd name="connsiteY9-20" fmla="*/ 2400300 h 2671762"/>
                <a:gd name="connsiteX10-21" fmla="*/ 866775 w 1400175"/>
                <a:gd name="connsiteY10-22" fmla="*/ 2362200 h 2671762"/>
                <a:gd name="connsiteX11-23" fmla="*/ 933450 w 1400175"/>
                <a:gd name="connsiteY11-24" fmla="*/ 2481262 h 2671762"/>
                <a:gd name="connsiteX12-25" fmla="*/ 1085850 w 1400175"/>
                <a:gd name="connsiteY12-26" fmla="*/ 2533650 h 2671762"/>
                <a:gd name="connsiteX13-27" fmla="*/ 1176338 w 1400175"/>
                <a:gd name="connsiteY13-28" fmla="*/ 2552700 h 2671762"/>
                <a:gd name="connsiteX14-29" fmla="*/ 1223963 w 1400175"/>
                <a:gd name="connsiteY14-30" fmla="*/ 2514600 h 2671762"/>
                <a:gd name="connsiteX15-31" fmla="*/ 1281113 w 1400175"/>
                <a:gd name="connsiteY15-32" fmla="*/ 2476500 h 2671762"/>
                <a:gd name="connsiteX16-33" fmla="*/ 1323975 w 1400175"/>
                <a:gd name="connsiteY16-34" fmla="*/ 2447925 h 2671762"/>
                <a:gd name="connsiteX17-35" fmla="*/ 1366838 w 1400175"/>
                <a:gd name="connsiteY17-36" fmla="*/ 2428875 h 2671762"/>
                <a:gd name="connsiteX18-37" fmla="*/ 1400175 w 1400175"/>
                <a:gd name="connsiteY18-38" fmla="*/ 2457450 h 2671762"/>
                <a:gd name="connsiteX19-39" fmla="*/ 1400175 w 1400175"/>
                <a:gd name="connsiteY19-40" fmla="*/ 9525 h 2671762"/>
                <a:gd name="connsiteX20-41" fmla="*/ 0 w 1400175"/>
                <a:gd name="connsiteY20-42" fmla="*/ 0 h 2671762"/>
                <a:gd name="connsiteX0-43" fmla="*/ 0 w 1400175"/>
                <a:gd name="connsiteY0-44" fmla="*/ 0 h 2671762"/>
                <a:gd name="connsiteX1-45" fmla="*/ 0 w 1400175"/>
                <a:gd name="connsiteY1-46" fmla="*/ 2400300 h 2671762"/>
                <a:gd name="connsiteX2-47" fmla="*/ 142875 w 1400175"/>
                <a:gd name="connsiteY2-48" fmla="*/ 2328862 h 2671762"/>
                <a:gd name="connsiteX3-49" fmla="*/ 271463 w 1400175"/>
                <a:gd name="connsiteY3-50" fmla="*/ 2509837 h 2671762"/>
                <a:gd name="connsiteX4-51" fmla="*/ 338138 w 1400175"/>
                <a:gd name="connsiteY4-52" fmla="*/ 2586037 h 2671762"/>
                <a:gd name="connsiteX5-53" fmla="*/ 495300 w 1400175"/>
                <a:gd name="connsiteY5-54" fmla="*/ 2671762 h 2671762"/>
                <a:gd name="connsiteX6-55" fmla="*/ 547688 w 1400175"/>
                <a:gd name="connsiteY6-56" fmla="*/ 2571750 h 2671762"/>
                <a:gd name="connsiteX7-57" fmla="*/ 600075 w 1400175"/>
                <a:gd name="connsiteY7-58" fmla="*/ 2524125 h 2671762"/>
                <a:gd name="connsiteX8-59" fmla="*/ 695325 w 1400175"/>
                <a:gd name="connsiteY8-60" fmla="*/ 2457450 h 2671762"/>
                <a:gd name="connsiteX9-61" fmla="*/ 752475 w 1400175"/>
                <a:gd name="connsiteY9-62" fmla="*/ 2400300 h 2671762"/>
                <a:gd name="connsiteX10-63" fmla="*/ 866775 w 1400175"/>
                <a:gd name="connsiteY10-64" fmla="*/ 2362200 h 2671762"/>
                <a:gd name="connsiteX11-65" fmla="*/ 933450 w 1400175"/>
                <a:gd name="connsiteY11-66" fmla="*/ 2481262 h 2671762"/>
                <a:gd name="connsiteX12-67" fmla="*/ 1085850 w 1400175"/>
                <a:gd name="connsiteY12-68" fmla="*/ 2533650 h 2671762"/>
                <a:gd name="connsiteX13-69" fmla="*/ 1176338 w 1400175"/>
                <a:gd name="connsiteY13-70" fmla="*/ 2552700 h 2671762"/>
                <a:gd name="connsiteX14-71" fmla="*/ 1223963 w 1400175"/>
                <a:gd name="connsiteY14-72" fmla="*/ 2514600 h 2671762"/>
                <a:gd name="connsiteX15-73" fmla="*/ 1281113 w 1400175"/>
                <a:gd name="connsiteY15-74" fmla="*/ 2476500 h 2671762"/>
                <a:gd name="connsiteX16-75" fmla="*/ 1323975 w 1400175"/>
                <a:gd name="connsiteY16-76" fmla="*/ 2447925 h 2671762"/>
                <a:gd name="connsiteX17-77" fmla="*/ 1366838 w 1400175"/>
                <a:gd name="connsiteY17-78" fmla="*/ 2428875 h 2671762"/>
                <a:gd name="connsiteX18-79" fmla="*/ 1400175 w 1400175"/>
                <a:gd name="connsiteY18-80" fmla="*/ 2457450 h 2671762"/>
                <a:gd name="connsiteX19-81" fmla="*/ 1400175 w 1400175"/>
                <a:gd name="connsiteY19-82" fmla="*/ 9525 h 2671762"/>
                <a:gd name="connsiteX20-83" fmla="*/ 0 w 1400175"/>
                <a:gd name="connsiteY20-84" fmla="*/ 0 h 2671762"/>
                <a:gd name="connsiteX0-85" fmla="*/ 0 w 1400175"/>
                <a:gd name="connsiteY0-86" fmla="*/ 0 h 2671762"/>
                <a:gd name="connsiteX1-87" fmla="*/ 0 w 1400175"/>
                <a:gd name="connsiteY1-88" fmla="*/ 2400300 h 2671762"/>
                <a:gd name="connsiteX2-89" fmla="*/ 157163 w 1400175"/>
                <a:gd name="connsiteY2-90" fmla="*/ 2328862 h 2671762"/>
                <a:gd name="connsiteX3-91" fmla="*/ 271463 w 1400175"/>
                <a:gd name="connsiteY3-92" fmla="*/ 2509837 h 2671762"/>
                <a:gd name="connsiteX4-93" fmla="*/ 338138 w 1400175"/>
                <a:gd name="connsiteY4-94" fmla="*/ 2586037 h 2671762"/>
                <a:gd name="connsiteX5-95" fmla="*/ 495300 w 1400175"/>
                <a:gd name="connsiteY5-96" fmla="*/ 2671762 h 2671762"/>
                <a:gd name="connsiteX6-97" fmla="*/ 547688 w 1400175"/>
                <a:gd name="connsiteY6-98" fmla="*/ 2571750 h 2671762"/>
                <a:gd name="connsiteX7-99" fmla="*/ 600075 w 1400175"/>
                <a:gd name="connsiteY7-100" fmla="*/ 2524125 h 2671762"/>
                <a:gd name="connsiteX8-101" fmla="*/ 695325 w 1400175"/>
                <a:gd name="connsiteY8-102" fmla="*/ 2457450 h 2671762"/>
                <a:gd name="connsiteX9-103" fmla="*/ 752475 w 1400175"/>
                <a:gd name="connsiteY9-104" fmla="*/ 2400300 h 2671762"/>
                <a:gd name="connsiteX10-105" fmla="*/ 866775 w 1400175"/>
                <a:gd name="connsiteY10-106" fmla="*/ 2362200 h 2671762"/>
                <a:gd name="connsiteX11-107" fmla="*/ 933450 w 1400175"/>
                <a:gd name="connsiteY11-108" fmla="*/ 2481262 h 2671762"/>
                <a:gd name="connsiteX12-109" fmla="*/ 1085850 w 1400175"/>
                <a:gd name="connsiteY12-110" fmla="*/ 2533650 h 2671762"/>
                <a:gd name="connsiteX13-111" fmla="*/ 1176338 w 1400175"/>
                <a:gd name="connsiteY13-112" fmla="*/ 2552700 h 2671762"/>
                <a:gd name="connsiteX14-113" fmla="*/ 1223963 w 1400175"/>
                <a:gd name="connsiteY14-114" fmla="*/ 2514600 h 2671762"/>
                <a:gd name="connsiteX15-115" fmla="*/ 1281113 w 1400175"/>
                <a:gd name="connsiteY15-116" fmla="*/ 2476500 h 2671762"/>
                <a:gd name="connsiteX16-117" fmla="*/ 1323975 w 1400175"/>
                <a:gd name="connsiteY16-118" fmla="*/ 2447925 h 2671762"/>
                <a:gd name="connsiteX17-119" fmla="*/ 1366838 w 1400175"/>
                <a:gd name="connsiteY17-120" fmla="*/ 2428875 h 2671762"/>
                <a:gd name="connsiteX18-121" fmla="*/ 1400175 w 1400175"/>
                <a:gd name="connsiteY18-122" fmla="*/ 2457450 h 2671762"/>
                <a:gd name="connsiteX19-123" fmla="*/ 1400175 w 1400175"/>
                <a:gd name="connsiteY19-124" fmla="*/ 9525 h 2671762"/>
                <a:gd name="connsiteX20-125" fmla="*/ 0 w 1400175"/>
                <a:gd name="connsiteY20-126" fmla="*/ 0 h 2671762"/>
                <a:gd name="connsiteX0-127" fmla="*/ 0 w 1400175"/>
                <a:gd name="connsiteY0-128" fmla="*/ 0 h 2671762"/>
                <a:gd name="connsiteX1-129" fmla="*/ 0 w 1400175"/>
                <a:gd name="connsiteY1-130" fmla="*/ 2400300 h 2671762"/>
                <a:gd name="connsiteX2-131" fmla="*/ 157163 w 1400175"/>
                <a:gd name="connsiteY2-132" fmla="*/ 2328862 h 2671762"/>
                <a:gd name="connsiteX3-133" fmla="*/ 271463 w 1400175"/>
                <a:gd name="connsiteY3-134" fmla="*/ 2509837 h 2671762"/>
                <a:gd name="connsiteX4-135" fmla="*/ 338138 w 1400175"/>
                <a:gd name="connsiteY4-136" fmla="*/ 2586037 h 2671762"/>
                <a:gd name="connsiteX5-137" fmla="*/ 495300 w 1400175"/>
                <a:gd name="connsiteY5-138" fmla="*/ 2671762 h 2671762"/>
                <a:gd name="connsiteX6-139" fmla="*/ 547688 w 1400175"/>
                <a:gd name="connsiteY6-140" fmla="*/ 2571750 h 2671762"/>
                <a:gd name="connsiteX7-141" fmla="*/ 600075 w 1400175"/>
                <a:gd name="connsiteY7-142" fmla="*/ 2524125 h 2671762"/>
                <a:gd name="connsiteX8-143" fmla="*/ 695325 w 1400175"/>
                <a:gd name="connsiteY8-144" fmla="*/ 2457450 h 2671762"/>
                <a:gd name="connsiteX9-145" fmla="*/ 752475 w 1400175"/>
                <a:gd name="connsiteY9-146" fmla="*/ 2400300 h 2671762"/>
                <a:gd name="connsiteX10-147" fmla="*/ 866775 w 1400175"/>
                <a:gd name="connsiteY10-148" fmla="*/ 2362200 h 2671762"/>
                <a:gd name="connsiteX11-149" fmla="*/ 933450 w 1400175"/>
                <a:gd name="connsiteY11-150" fmla="*/ 2481262 h 2671762"/>
                <a:gd name="connsiteX12-151" fmla="*/ 1085850 w 1400175"/>
                <a:gd name="connsiteY12-152" fmla="*/ 2533650 h 2671762"/>
                <a:gd name="connsiteX13-153" fmla="*/ 1176338 w 1400175"/>
                <a:gd name="connsiteY13-154" fmla="*/ 2552700 h 2671762"/>
                <a:gd name="connsiteX14-155" fmla="*/ 1223963 w 1400175"/>
                <a:gd name="connsiteY14-156" fmla="*/ 2514600 h 2671762"/>
                <a:gd name="connsiteX15-157" fmla="*/ 1281113 w 1400175"/>
                <a:gd name="connsiteY15-158" fmla="*/ 2476500 h 2671762"/>
                <a:gd name="connsiteX16-159" fmla="*/ 1323975 w 1400175"/>
                <a:gd name="connsiteY16-160" fmla="*/ 2447925 h 2671762"/>
                <a:gd name="connsiteX17-161" fmla="*/ 1366838 w 1400175"/>
                <a:gd name="connsiteY17-162" fmla="*/ 2428875 h 2671762"/>
                <a:gd name="connsiteX18-163" fmla="*/ 1400175 w 1400175"/>
                <a:gd name="connsiteY18-164" fmla="*/ 2457450 h 2671762"/>
                <a:gd name="connsiteX19-165" fmla="*/ 1400175 w 1400175"/>
                <a:gd name="connsiteY19-166" fmla="*/ 9525 h 2671762"/>
                <a:gd name="connsiteX20-167" fmla="*/ 0 w 1400175"/>
                <a:gd name="connsiteY20-168" fmla="*/ 0 h 2671762"/>
                <a:gd name="connsiteX0-169" fmla="*/ 0 w 1400175"/>
                <a:gd name="connsiteY0-170" fmla="*/ 0 h 2671762"/>
                <a:gd name="connsiteX1-171" fmla="*/ 0 w 1400175"/>
                <a:gd name="connsiteY1-172" fmla="*/ 2400300 h 2671762"/>
                <a:gd name="connsiteX2-173" fmla="*/ 157163 w 1400175"/>
                <a:gd name="connsiteY2-174" fmla="*/ 2328862 h 2671762"/>
                <a:gd name="connsiteX3-175" fmla="*/ 271463 w 1400175"/>
                <a:gd name="connsiteY3-176" fmla="*/ 2509837 h 2671762"/>
                <a:gd name="connsiteX4-177" fmla="*/ 338138 w 1400175"/>
                <a:gd name="connsiteY4-178" fmla="*/ 2586037 h 2671762"/>
                <a:gd name="connsiteX5-179" fmla="*/ 495300 w 1400175"/>
                <a:gd name="connsiteY5-180" fmla="*/ 2671762 h 2671762"/>
                <a:gd name="connsiteX6-181" fmla="*/ 547688 w 1400175"/>
                <a:gd name="connsiteY6-182" fmla="*/ 2571750 h 2671762"/>
                <a:gd name="connsiteX7-183" fmla="*/ 600075 w 1400175"/>
                <a:gd name="connsiteY7-184" fmla="*/ 2524125 h 2671762"/>
                <a:gd name="connsiteX8-185" fmla="*/ 695325 w 1400175"/>
                <a:gd name="connsiteY8-186" fmla="*/ 2457450 h 2671762"/>
                <a:gd name="connsiteX9-187" fmla="*/ 752475 w 1400175"/>
                <a:gd name="connsiteY9-188" fmla="*/ 2400300 h 2671762"/>
                <a:gd name="connsiteX10-189" fmla="*/ 866775 w 1400175"/>
                <a:gd name="connsiteY10-190" fmla="*/ 2362200 h 2671762"/>
                <a:gd name="connsiteX11-191" fmla="*/ 933450 w 1400175"/>
                <a:gd name="connsiteY11-192" fmla="*/ 2481262 h 2671762"/>
                <a:gd name="connsiteX12-193" fmla="*/ 1085850 w 1400175"/>
                <a:gd name="connsiteY12-194" fmla="*/ 2533650 h 2671762"/>
                <a:gd name="connsiteX13-195" fmla="*/ 1176338 w 1400175"/>
                <a:gd name="connsiteY13-196" fmla="*/ 2552700 h 2671762"/>
                <a:gd name="connsiteX14-197" fmla="*/ 1223963 w 1400175"/>
                <a:gd name="connsiteY14-198" fmla="*/ 2514600 h 2671762"/>
                <a:gd name="connsiteX15-199" fmla="*/ 1281113 w 1400175"/>
                <a:gd name="connsiteY15-200" fmla="*/ 2476500 h 2671762"/>
                <a:gd name="connsiteX16-201" fmla="*/ 1323975 w 1400175"/>
                <a:gd name="connsiteY16-202" fmla="*/ 2447925 h 2671762"/>
                <a:gd name="connsiteX17-203" fmla="*/ 1366838 w 1400175"/>
                <a:gd name="connsiteY17-204" fmla="*/ 2428875 h 2671762"/>
                <a:gd name="connsiteX18-205" fmla="*/ 1400175 w 1400175"/>
                <a:gd name="connsiteY18-206" fmla="*/ 2457450 h 2671762"/>
                <a:gd name="connsiteX19-207" fmla="*/ 1400175 w 1400175"/>
                <a:gd name="connsiteY19-208" fmla="*/ 9525 h 2671762"/>
                <a:gd name="connsiteX20-209" fmla="*/ 0 w 1400175"/>
                <a:gd name="connsiteY20-210" fmla="*/ 0 h 2671762"/>
                <a:gd name="connsiteX0-211" fmla="*/ 0 w 1400175"/>
                <a:gd name="connsiteY0-212" fmla="*/ 0 h 2671762"/>
                <a:gd name="connsiteX1-213" fmla="*/ 0 w 1400175"/>
                <a:gd name="connsiteY1-214" fmla="*/ 2400300 h 2671762"/>
                <a:gd name="connsiteX2-215" fmla="*/ 157163 w 1400175"/>
                <a:gd name="connsiteY2-216" fmla="*/ 2328862 h 2671762"/>
                <a:gd name="connsiteX3-217" fmla="*/ 271463 w 1400175"/>
                <a:gd name="connsiteY3-218" fmla="*/ 2509837 h 2671762"/>
                <a:gd name="connsiteX4-219" fmla="*/ 338138 w 1400175"/>
                <a:gd name="connsiteY4-220" fmla="*/ 2586037 h 2671762"/>
                <a:gd name="connsiteX5-221" fmla="*/ 495300 w 1400175"/>
                <a:gd name="connsiteY5-222" fmla="*/ 2671762 h 2671762"/>
                <a:gd name="connsiteX6-223" fmla="*/ 547688 w 1400175"/>
                <a:gd name="connsiteY6-224" fmla="*/ 2571750 h 2671762"/>
                <a:gd name="connsiteX7-225" fmla="*/ 600075 w 1400175"/>
                <a:gd name="connsiteY7-226" fmla="*/ 2524125 h 2671762"/>
                <a:gd name="connsiteX8-227" fmla="*/ 695325 w 1400175"/>
                <a:gd name="connsiteY8-228" fmla="*/ 2457450 h 2671762"/>
                <a:gd name="connsiteX9-229" fmla="*/ 752475 w 1400175"/>
                <a:gd name="connsiteY9-230" fmla="*/ 2400300 h 2671762"/>
                <a:gd name="connsiteX10-231" fmla="*/ 866775 w 1400175"/>
                <a:gd name="connsiteY10-232" fmla="*/ 2362200 h 2671762"/>
                <a:gd name="connsiteX11-233" fmla="*/ 933450 w 1400175"/>
                <a:gd name="connsiteY11-234" fmla="*/ 2481262 h 2671762"/>
                <a:gd name="connsiteX12-235" fmla="*/ 1085850 w 1400175"/>
                <a:gd name="connsiteY12-236" fmla="*/ 2533650 h 2671762"/>
                <a:gd name="connsiteX13-237" fmla="*/ 1176338 w 1400175"/>
                <a:gd name="connsiteY13-238" fmla="*/ 2552700 h 2671762"/>
                <a:gd name="connsiteX14-239" fmla="*/ 1223963 w 1400175"/>
                <a:gd name="connsiteY14-240" fmla="*/ 2514600 h 2671762"/>
                <a:gd name="connsiteX15-241" fmla="*/ 1281113 w 1400175"/>
                <a:gd name="connsiteY15-242" fmla="*/ 2476500 h 2671762"/>
                <a:gd name="connsiteX16-243" fmla="*/ 1323975 w 1400175"/>
                <a:gd name="connsiteY16-244" fmla="*/ 2447925 h 2671762"/>
                <a:gd name="connsiteX17-245" fmla="*/ 1366838 w 1400175"/>
                <a:gd name="connsiteY17-246" fmla="*/ 2428875 h 2671762"/>
                <a:gd name="connsiteX18-247" fmla="*/ 1400175 w 1400175"/>
                <a:gd name="connsiteY18-248" fmla="*/ 2457450 h 2671762"/>
                <a:gd name="connsiteX19-249" fmla="*/ 1400175 w 1400175"/>
                <a:gd name="connsiteY19-250" fmla="*/ 9525 h 2671762"/>
                <a:gd name="connsiteX20-251" fmla="*/ 0 w 1400175"/>
                <a:gd name="connsiteY20-252" fmla="*/ 0 h 2671762"/>
                <a:gd name="connsiteX0-253" fmla="*/ 0 w 1400175"/>
                <a:gd name="connsiteY0-254" fmla="*/ 0 h 2671762"/>
                <a:gd name="connsiteX1-255" fmla="*/ 0 w 1400175"/>
                <a:gd name="connsiteY1-256" fmla="*/ 2400300 h 2671762"/>
                <a:gd name="connsiteX2-257" fmla="*/ 157163 w 1400175"/>
                <a:gd name="connsiteY2-258" fmla="*/ 2328862 h 2671762"/>
                <a:gd name="connsiteX3-259" fmla="*/ 271463 w 1400175"/>
                <a:gd name="connsiteY3-260" fmla="*/ 2509837 h 2671762"/>
                <a:gd name="connsiteX4-261" fmla="*/ 338138 w 1400175"/>
                <a:gd name="connsiteY4-262" fmla="*/ 2586037 h 2671762"/>
                <a:gd name="connsiteX5-263" fmla="*/ 495300 w 1400175"/>
                <a:gd name="connsiteY5-264" fmla="*/ 2671762 h 2671762"/>
                <a:gd name="connsiteX6-265" fmla="*/ 547688 w 1400175"/>
                <a:gd name="connsiteY6-266" fmla="*/ 2571750 h 2671762"/>
                <a:gd name="connsiteX7-267" fmla="*/ 600075 w 1400175"/>
                <a:gd name="connsiteY7-268" fmla="*/ 2524125 h 2671762"/>
                <a:gd name="connsiteX8-269" fmla="*/ 695325 w 1400175"/>
                <a:gd name="connsiteY8-270" fmla="*/ 2457450 h 2671762"/>
                <a:gd name="connsiteX9-271" fmla="*/ 752475 w 1400175"/>
                <a:gd name="connsiteY9-272" fmla="*/ 2400300 h 2671762"/>
                <a:gd name="connsiteX10-273" fmla="*/ 866775 w 1400175"/>
                <a:gd name="connsiteY10-274" fmla="*/ 2362200 h 2671762"/>
                <a:gd name="connsiteX11-275" fmla="*/ 933450 w 1400175"/>
                <a:gd name="connsiteY11-276" fmla="*/ 2481262 h 2671762"/>
                <a:gd name="connsiteX12-277" fmla="*/ 1085850 w 1400175"/>
                <a:gd name="connsiteY12-278" fmla="*/ 2533650 h 2671762"/>
                <a:gd name="connsiteX13-279" fmla="*/ 1176338 w 1400175"/>
                <a:gd name="connsiteY13-280" fmla="*/ 2552700 h 2671762"/>
                <a:gd name="connsiteX14-281" fmla="*/ 1223963 w 1400175"/>
                <a:gd name="connsiteY14-282" fmla="*/ 2514600 h 2671762"/>
                <a:gd name="connsiteX15-283" fmla="*/ 1281113 w 1400175"/>
                <a:gd name="connsiteY15-284" fmla="*/ 2476500 h 2671762"/>
                <a:gd name="connsiteX16-285" fmla="*/ 1323975 w 1400175"/>
                <a:gd name="connsiteY16-286" fmla="*/ 2447925 h 2671762"/>
                <a:gd name="connsiteX17-287" fmla="*/ 1366838 w 1400175"/>
                <a:gd name="connsiteY17-288" fmla="*/ 2428875 h 2671762"/>
                <a:gd name="connsiteX18-289" fmla="*/ 1400175 w 1400175"/>
                <a:gd name="connsiteY18-290" fmla="*/ 2457450 h 2671762"/>
                <a:gd name="connsiteX19-291" fmla="*/ 1400175 w 1400175"/>
                <a:gd name="connsiteY19-292" fmla="*/ 9525 h 2671762"/>
                <a:gd name="connsiteX20-293" fmla="*/ 0 w 1400175"/>
                <a:gd name="connsiteY20-294" fmla="*/ 0 h 2671762"/>
                <a:gd name="connsiteX0-295" fmla="*/ 0 w 1400175"/>
                <a:gd name="connsiteY0-296" fmla="*/ 0 h 2671762"/>
                <a:gd name="connsiteX1-297" fmla="*/ 0 w 1400175"/>
                <a:gd name="connsiteY1-298" fmla="*/ 2400300 h 2671762"/>
                <a:gd name="connsiteX2-299" fmla="*/ 157163 w 1400175"/>
                <a:gd name="connsiteY2-300" fmla="*/ 2328862 h 2671762"/>
                <a:gd name="connsiteX3-301" fmla="*/ 271463 w 1400175"/>
                <a:gd name="connsiteY3-302" fmla="*/ 2509837 h 2671762"/>
                <a:gd name="connsiteX4-303" fmla="*/ 338138 w 1400175"/>
                <a:gd name="connsiteY4-304" fmla="*/ 2586037 h 2671762"/>
                <a:gd name="connsiteX5-305" fmla="*/ 495300 w 1400175"/>
                <a:gd name="connsiteY5-306" fmla="*/ 2671762 h 2671762"/>
                <a:gd name="connsiteX6-307" fmla="*/ 547688 w 1400175"/>
                <a:gd name="connsiteY6-308" fmla="*/ 2571750 h 2671762"/>
                <a:gd name="connsiteX7-309" fmla="*/ 600075 w 1400175"/>
                <a:gd name="connsiteY7-310" fmla="*/ 2524125 h 2671762"/>
                <a:gd name="connsiteX8-311" fmla="*/ 695325 w 1400175"/>
                <a:gd name="connsiteY8-312" fmla="*/ 2457450 h 2671762"/>
                <a:gd name="connsiteX9-313" fmla="*/ 752475 w 1400175"/>
                <a:gd name="connsiteY9-314" fmla="*/ 2400300 h 2671762"/>
                <a:gd name="connsiteX10-315" fmla="*/ 866775 w 1400175"/>
                <a:gd name="connsiteY10-316" fmla="*/ 2362200 h 2671762"/>
                <a:gd name="connsiteX11-317" fmla="*/ 933450 w 1400175"/>
                <a:gd name="connsiteY11-318" fmla="*/ 2481262 h 2671762"/>
                <a:gd name="connsiteX12-319" fmla="*/ 1085850 w 1400175"/>
                <a:gd name="connsiteY12-320" fmla="*/ 2533650 h 2671762"/>
                <a:gd name="connsiteX13-321" fmla="*/ 1176338 w 1400175"/>
                <a:gd name="connsiteY13-322" fmla="*/ 2552700 h 2671762"/>
                <a:gd name="connsiteX14-323" fmla="*/ 1223963 w 1400175"/>
                <a:gd name="connsiteY14-324" fmla="*/ 2514600 h 2671762"/>
                <a:gd name="connsiteX15-325" fmla="*/ 1281113 w 1400175"/>
                <a:gd name="connsiteY15-326" fmla="*/ 2476500 h 2671762"/>
                <a:gd name="connsiteX16-327" fmla="*/ 1323975 w 1400175"/>
                <a:gd name="connsiteY16-328" fmla="*/ 2447925 h 2671762"/>
                <a:gd name="connsiteX17-329" fmla="*/ 1366838 w 1400175"/>
                <a:gd name="connsiteY17-330" fmla="*/ 2428875 h 2671762"/>
                <a:gd name="connsiteX18-331" fmla="*/ 1400175 w 1400175"/>
                <a:gd name="connsiteY18-332" fmla="*/ 2457450 h 2671762"/>
                <a:gd name="connsiteX19-333" fmla="*/ 1400175 w 1400175"/>
                <a:gd name="connsiteY19-334" fmla="*/ 9525 h 2671762"/>
                <a:gd name="connsiteX20-335" fmla="*/ 0 w 1400175"/>
                <a:gd name="connsiteY20-336" fmla="*/ 0 h 2671762"/>
                <a:gd name="connsiteX0-337" fmla="*/ 0 w 1400175"/>
                <a:gd name="connsiteY0-338" fmla="*/ 0 h 2671762"/>
                <a:gd name="connsiteX1-339" fmla="*/ 0 w 1400175"/>
                <a:gd name="connsiteY1-340" fmla="*/ 2400300 h 2671762"/>
                <a:gd name="connsiteX2-341" fmla="*/ 157163 w 1400175"/>
                <a:gd name="connsiteY2-342" fmla="*/ 2328862 h 2671762"/>
                <a:gd name="connsiteX3-343" fmla="*/ 271463 w 1400175"/>
                <a:gd name="connsiteY3-344" fmla="*/ 2509837 h 2671762"/>
                <a:gd name="connsiteX4-345" fmla="*/ 338138 w 1400175"/>
                <a:gd name="connsiteY4-346" fmla="*/ 2586037 h 2671762"/>
                <a:gd name="connsiteX5-347" fmla="*/ 495300 w 1400175"/>
                <a:gd name="connsiteY5-348" fmla="*/ 2671762 h 2671762"/>
                <a:gd name="connsiteX6-349" fmla="*/ 547688 w 1400175"/>
                <a:gd name="connsiteY6-350" fmla="*/ 2571750 h 2671762"/>
                <a:gd name="connsiteX7-351" fmla="*/ 600075 w 1400175"/>
                <a:gd name="connsiteY7-352" fmla="*/ 2524125 h 2671762"/>
                <a:gd name="connsiteX8-353" fmla="*/ 695325 w 1400175"/>
                <a:gd name="connsiteY8-354" fmla="*/ 2457450 h 2671762"/>
                <a:gd name="connsiteX9-355" fmla="*/ 752475 w 1400175"/>
                <a:gd name="connsiteY9-356" fmla="*/ 2400300 h 2671762"/>
                <a:gd name="connsiteX10-357" fmla="*/ 866775 w 1400175"/>
                <a:gd name="connsiteY10-358" fmla="*/ 2362200 h 2671762"/>
                <a:gd name="connsiteX11-359" fmla="*/ 933450 w 1400175"/>
                <a:gd name="connsiteY11-360" fmla="*/ 2481262 h 2671762"/>
                <a:gd name="connsiteX12-361" fmla="*/ 1085850 w 1400175"/>
                <a:gd name="connsiteY12-362" fmla="*/ 2533650 h 2671762"/>
                <a:gd name="connsiteX13-363" fmla="*/ 1176338 w 1400175"/>
                <a:gd name="connsiteY13-364" fmla="*/ 2552700 h 2671762"/>
                <a:gd name="connsiteX14-365" fmla="*/ 1223963 w 1400175"/>
                <a:gd name="connsiteY14-366" fmla="*/ 2514600 h 2671762"/>
                <a:gd name="connsiteX15-367" fmla="*/ 1281113 w 1400175"/>
                <a:gd name="connsiteY15-368" fmla="*/ 2476500 h 2671762"/>
                <a:gd name="connsiteX16-369" fmla="*/ 1323975 w 1400175"/>
                <a:gd name="connsiteY16-370" fmla="*/ 2447925 h 2671762"/>
                <a:gd name="connsiteX17-371" fmla="*/ 1366838 w 1400175"/>
                <a:gd name="connsiteY17-372" fmla="*/ 2428875 h 2671762"/>
                <a:gd name="connsiteX18-373" fmla="*/ 1385888 w 1400175"/>
                <a:gd name="connsiteY18-374" fmla="*/ 2443163 h 2671762"/>
                <a:gd name="connsiteX19-375" fmla="*/ 1400175 w 1400175"/>
                <a:gd name="connsiteY19-376" fmla="*/ 9525 h 2671762"/>
                <a:gd name="connsiteX20-377" fmla="*/ 0 w 1400175"/>
                <a:gd name="connsiteY20-378" fmla="*/ 0 h 2671762"/>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 ang="0">
                  <a:pos x="connsiteX9-355" y="connsiteY9-356"/>
                </a:cxn>
                <a:cxn ang="0">
                  <a:pos x="connsiteX10-357" y="connsiteY10-358"/>
                </a:cxn>
                <a:cxn ang="0">
                  <a:pos x="connsiteX11-359" y="connsiteY11-360"/>
                </a:cxn>
                <a:cxn ang="0">
                  <a:pos x="connsiteX12-361" y="connsiteY12-362"/>
                </a:cxn>
                <a:cxn ang="0">
                  <a:pos x="connsiteX13-363" y="connsiteY13-364"/>
                </a:cxn>
                <a:cxn ang="0">
                  <a:pos x="connsiteX14-365" y="connsiteY14-366"/>
                </a:cxn>
                <a:cxn ang="0">
                  <a:pos x="connsiteX15-367" y="connsiteY15-368"/>
                </a:cxn>
                <a:cxn ang="0">
                  <a:pos x="connsiteX16-369" y="connsiteY16-370"/>
                </a:cxn>
                <a:cxn ang="0">
                  <a:pos x="connsiteX17-371" y="connsiteY17-372"/>
                </a:cxn>
                <a:cxn ang="0">
                  <a:pos x="connsiteX18-373" y="connsiteY18-374"/>
                </a:cxn>
                <a:cxn ang="0">
                  <a:pos x="connsiteX19-375" y="connsiteY19-376"/>
                </a:cxn>
                <a:cxn ang="0">
                  <a:pos x="connsiteX20-377" y="connsiteY20-378"/>
                </a:cxn>
              </a:cxnLst>
              <a:rect l="l" t="t" r="r" b="b"/>
              <a:pathLst>
                <a:path w="1400175" h="2671762">
                  <a:moveTo>
                    <a:pt x="0" y="0"/>
                  </a:moveTo>
                  <a:lnTo>
                    <a:pt x="0" y="2400300"/>
                  </a:lnTo>
                  <a:lnTo>
                    <a:pt x="157163" y="2328862"/>
                  </a:lnTo>
                  <a:cubicBezTo>
                    <a:pt x="261938" y="2370137"/>
                    <a:pt x="228600" y="2449512"/>
                    <a:pt x="271463" y="2509837"/>
                  </a:cubicBezTo>
                  <a:lnTo>
                    <a:pt x="338138" y="2586037"/>
                  </a:lnTo>
                  <a:lnTo>
                    <a:pt x="495300" y="2671762"/>
                  </a:lnTo>
                  <a:cubicBezTo>
                    <a:pt x="530225" y="2669381"/>
                    <a:pt x="530226" y="2596356"/>
                    <a:pt x="547688" y="2571750"/>
                  </a:cubicBezTo>
                  <a:cubicBezTo>
                    <a:pt x="565150" y="2547144"/>
                    <a:pt x="575469" y="2543175"/>
                    <a:pt x="600075" y="2524125"/>
                  </a:cubicBezTo>
                  <a:lnTo>
                    <a:pt x="695325" y="2457450"/>
                  </a:lnTo>
                  <a:lnTo>
                    <a:pt x="752475" y="2400300"/>
                  </a:lnTo>
                  <a:lnTo>
                    <a:pt x="866775" y="2362200"/>
                  </a:lnTo>
                  <a:cubicBezTo>
                    <a:pt x="896937" y="2375694"/>
                    <a:pt x="896938" y="2452687"/>
                    <a:pt x="933450" y="2481262"/>
                  </a:cubicBezTo>
                  <a:cubicBezTo>
                    <a:pt x="969962" y="2509837"/>
                    <a:pt x="1055687" y="2527300"/>
                    <a:pt x="1085850" y="2533650"/>
                  </a:cubicBezTo>
                  <a:lnTo>
                    <a:pt x="1176338" y="2552700"/>
                  </a:lnTo>
                  <a:cubicBezTo>
                    <a:pt x="1199357" y="2549525"/>
                    <a:pt x="1206501" y="2527300"/>
                    <a:pt x="1223963" y="2514600"/>
                  </a:cubicBezTo>
                  <a:cubicBezTo>
                    <a:pt x="1241426" y="2501900"/>
                    <a:pt x="1264444" y="2487612"/>
                    <a:pt x="1281113" y="2476500"/>
                  </a:cubicBezTo>
                  <a:lnTo>
                    <a:pt x="1323975" y="2447925"/>
                  </a:lnTo>
                  <a:cubicBezTo>
                    <a:pt x="1338262" y="2438400"/>
                    <a:pt x="1354138" y="2427288"/>
                    <a:pt x="1366838" y="2428875"/>
                  </a:cubicBezTo>
                  <a:lnTo>
                    <a:pt x="1385888" y="2443163"/>
                  </a:lnTo>
                  <a:cubicBezTo>
                    <a:pt x="1390650" y="1631950"/>
                    <a:pt x="1395413" y="820738"/>
                    <a:pt x="1400175" y="9525"/>
                  </a:cubicBezTo>
                  <a:lnTo>
                    <a:pt x="0" y="0"/>
                  </a:lnTo>
                  <a:close/>
                </a:path>
              </a:pathLst>
            </a:custGeom>
            <a:solidFill>
              <a:schemeClr val="tx1">
                <a:lumMod val="50000"/>
                <a:lumOff val="50000"/>
              </a:schemeClr>
            </a:solidFill>
            <a:ln>
              <a:noFill/>
            </a:ln>
            <a:effectLst>
              <a:outerShdw blurRad="50800" dist="254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03">
                <a:defRPr/>
              </a:pPr>
              <a:endParaRPr lang="zh-CN" altLang="en-US" sz="1388">
                <a:solidFill>
                  <a:srgbClr val="FFFFFF"/>
                </a:solidFill>
                <a:latin typeface="微软雅黑" panose="020B0503020204020204" pitchFamily="34" charset="-122"/>
                <a:ea typeface="微软雅黑" panose="020B0503020204020204" pitchFamily="34" charset="-122"/>
              </a:endParaRPr>
            </a:p>
          </p:txBody>
        </p:sp>
        <p:sp>
          <p:nvSpPr>
            <p:cNvPr id="46" name="MH_SubTitle_3"/>
            <p:cNvSpPr/>
            <p:nvPr>
              <p:custDataLst>
                <p:tags r:id="rId8"/>
              </p:custDataLst>
            </p:nvPr>
          </p:nvSpPr>
          <p:spPr>
            <a:xfrm>
              <a:off x="2791343" y="1010890"/>
              <a:ext cx="916698" cy="1263254"/>
            </a:xfrm>
            <a:custGeom>
              <a:avLst/>
              <a:gdLst>
                <a:gd name="connsiteX0" fmla="*/ 0 w 1400175"/>
                <a:gd name="connsiteY0" fmla="*/ 0 h 2671762"/>
                <a:gd name="connsiteX1" fmla="*/ 0 w 1400175"/>
                <a:gd name="connsiteY1" fmla="*/ 2400300 h 2671762"/>
                <a:gd name="connsiteX2" fmla="*/ 142875 w 1400175"/>
                <a:gd name="connsiteY2" fmla="*/ 2328862 h 2671762"/>
                <a:gd name="connsiteX3" fmla="*/ 209550 w 1400175"/>
                <a:gd name="connsiteY3" fmla="*/ 2366962 h 2671762"/>
                <a:gd name="connsiteX4" fmla="*/ 271463 w 1400175"/>
                <a:gd name="connsiteY4" fmla="*/ 2509837 h 2671762"/>
                <a:gd name="connsiteX5" fmla="*/ 338138 w 1400175"/>
                <a:gd name="connsiteY5" fmla="*/ 2586037 h 2671762"/>
                <a:gd name="connsiteX6" fmla="*/ 495300 w 1400175"/>
                <a:gd name="connsiteY6" fmla="*/ 2671762 h 2671762"/>
                <a:gd name="connsiteX7" fmla="*/ 547688 w 1400175"/>
                <a:gd name="connsiteY7" fmla="*/ 2571750 h 2671762"/>
                <a:gd name="connsiteX8" fmla="*/ 600075 w 1400175"/>
                <a:gd name="connsiteY8" fmla="*/ 2524125 h 2671762"/>
                <a:gd name="connsiteX9" fmla="*/ 695325 w 1400175"/>
                <a:gd name="connsiteY9" fmla="*/ 2457450 h 2671762"/>
                <a:gd name="connsiteX10" fmla="*/ 752475 w 1400175"/>
                <a:gd name="connsiteY10" fmla="*/ 2400300 h 2671762"/>
                <a:gd name="connsiteX11" fmla="*/ 866775 w 1400175"/>
                <a:gd name="connsiteY11" fmla="*/ 2362200 h 2671762"/>
                <a:gd name="connsiteX12" fmla="*/ 933450 w 1400175"/>
                <a:gd name="connsiteY12" fmla="*/ 2481262 h 2671762"/>
                <a:gd name="connsiteX13" fmla="*/ 1085850 w 1400175"/>
                <a:gd name="connsiteY13" fmla="*/ 2533650 h 2671762"/>
                <a:gd name="connsiteX14" fmla="*/ 1176338 w 1400175"/>
                <a:gd name="connsiteY14" fmla="*/ 2552700 h 2671762"/>
                <a:gd name="connsiteX15" fmla="*/ 1223963 w 1400175"/>
                <a:gd name="connsiteY15" fmla="*/ 2514600 h 2671762"/>
                <a:gd name="connsiteX16" fmla="*/ 1281113 w 1400175"/>
                <a:gd name="connsiteY16" fmla="*/ 2476500 h 2671762"/>
                <a:gd name="connsiteX17" fmla="*/ 1323975 w 1400175"/>
                <a:gd name="connsiteY17" fmla="*/ 2447925 h 2671762"/>
                <a:gd name="connsiteX18" fmla="*/ 1366838 w 1400175"/>
                <a:gd name="connsiteY18" fmla="*/ 2428875 h 2671762"/>
                <a:gd name="connsiteX19" fmla="*/ 1400175 w 1400175"/>
                <a:gd name="connsiteY19" fmla="*/ 2457450 h 2671762"/>
                <a:gd name="connsiteX20" fmla="*/ 1400175 w 1400175"/>
                <a:gd name="connsiteY20" fmla="*/ 9525 h 2671762"/>
                <a:gd name="connsiteX21" fmla="*/ 0 w 1400175"/>
                <a:gd name="connsiteY21" fmla="*/ 0 h 2671762"/>
                <a:gd name="connsiteX0-1" fmla="*/ 0 w 1400175"/>
                <a:gd name="connsiteY0-2" fmla="*/ 0 h 2671762"/>
                <a:gd name="connsiteX1-3" fmla="*/ 0 w 1400175"/>
                <a:gd name="connsiteY1-4" fmla="*/ 2400300 h 2671762"/>
                <a:gd name="connsiteX2-5" fmla="*/ 142875 w 1400175"/>
                <a:gd name="connsiteY2-6" fmla="*/ 2328862 h 2671762"/>
                <a:gd name="connsiteX3-7" fmla="*/ 271463 w 1400175"/>
                <a:gd name="connsiteY3-8" fmla="*/ 2509837 h 2671762"/>
                <a:gd name="connsiteX4-9" fmla="*/ 338138 w 1400175"/>
                <a:gd name="connsiteY4-10" fmla="*/ 2586037 h 2671762"/>
                <a:gd name="connsiteX5-11" fmla="*/ 495300 w 1400175"/>
                <a:gd name="connsiteY5-12" fmla="*/ 2671762 h 2671762"/>
                <a:gd name="connsiteX6-13" fmla="*/ 547688 w 1400175"/>
                <a:gd name="connsiteY6-14" fmla="*/ 2571750 h 2671762"/>
                <a:gd name="connsiteX7-15" fmla="*/ 600075 w 1400175"/>
                <a:gd name="connsiteY7-16" fmla="*/ 2524125 h 2671762"/>
                <a:gd name="connsiteX8-17" fmla="*/ 695325 w 1400175"/>
                <a:gd name="connsiteY8-18" fmla="*/ 2457450 h 2671762"/>
                <a:gd name="connsiteX9-19" fmla="*/ 752475 w 1400175"/>
                <a:gd name="connsiteY9-20" fmla="*/ 2400300 h 2671762"/>
                <a:gd name="connsiteX10-21" fmla="*/ 866775 w 1400175"/>
                <a:gd name="connsiteY10-22" fmla="*/ 2362200 h 2671762"/>
                <a:gd name="connsiteX11-23" fmla="*/ 933450 w 1400175"/>
                <a:gd name="connsiteY11-24" fmla="*/ 2481262 h 2671762"/>
                <a:gd name="connsiteX12-25" fmla="*/ 1085850 w 1400175"/>
                <a:gd name="connsiteY12-26" fmla="*/ 2533650 h 2671762"/>
                <a:gd name="connsiteX13-27" fmla="*/ 1176338 w 1400175"/>
                <a:gd name="connsiteY13-28" fmla="*/ 2552700 h 2671762"/>
                <a:gd name="connsiteX14-29" fmla="*/ 1223963 w 1400175"/>
                <a:gd name="connsiteY14-30" fmla="*/ 2514600 h 2671762"/>
                <a:gd name="connsiteX15-31" fmla="*/ 1281113 w 1400175"/>
                <a:gd name="connsiteY15-32" fmla="*/ 2476500 h 2671762"/>
                <a:gd name="connsiteX16-33" fmla="*/ 1323975 w 1400175"/>
                <a:gd name="connsiteY16-34" fmla="*/ 2447925 h 2671762"/>
                <a:gd name="connsiteX17-35" fmla="*/ 1366838 w 1400175"/>
                <a:gd name="connsiteY17-36" fmla="*/ 2428875 h 2671762"/>
                <a:gd name="connsiteX18-37" fmla="*/ 1400175 w 1400175"/>
                <a:gd name="connsiteY18-38" fmla="*/ 2457450 h 2671762"/>
                <a:gd name="connsiteX19-39" fmla="*/ 1400175 w 1400175"/>
                <a:gd name="connsiteY19-40" fmla="*/ 9525 h 2671762"/>
                <a:gd name="connsiteX20-41" fmla="*/ 0 w 1400175"/>
                <a:gd name="connsiteY20-42" fmla="*/ 0 h 2671762"/>
                <a:gd name="connsiteX0-43" fmla="*/ 0 w 1400175"/>
                <a:gd name="connsiteY0-44" fmla="*/ 0 h 2671762"/>
                <a:gd name="connsiteX1-45" fmla="*/ 0 w 1400175"/>
                <a:gd name="connsiteY1-46" fmla="*/ 2400300 h 2671762"/>
                <a:gd name="connsiteX2-47" fmla="*/ 142875 w 1400175"/>
                <a:gd name="connsiteY2-48" fmla="*/ 2328862 h 2671762"/>
                <a:gd name="connsiteX3-49" fmla="*/ 271463 w 1400175"/>
                <a:gd name="connsiteY3-50" fmla="*/ 2509837 h 2671762"/>
                <a:gd name="connsiteX4-51" fmla="*/ 338138 w 1400175"/>
                <a:gd name="connsiteY4-52" fmla="*/ 2586037 h 2671762"/>
                <a:gd name="connsiteX5-53" fmla="*/ 495300 w 1400175"/>
                <a:gd name="connsiteY5-54" fmla="*/ 2671762 h 2671762"/>
                <a:gd name="connsiteX6-55" fmla="*/ 547688 w 1400175"/>
                <a:gd name="connsiteY6-56" fmla="*/ 2571750 h 2671762"/>
                <a:gd name="connsiteX7-57" fmla="*/ 600075 w 1400175"/>
                <a:gd name="connsiteY7-58" fmla="*/ 2524125 h 2671762"/>
                <a:gd name="connsiteX8-59" fmla="*/ 695325 w 1400175"/>
                <a:gd name="connsiteY8-60" fmla="*/ 2457450 h 2671762"/>
                <a:gd name="connsiteX9-61" fmla="*/ 752475 w 1400175"/>
                <a:gd name="connsiteY9-62" fmla="*/ 2400300 h 2671762"/>
                <a:gd name="connsiteX10-63" fmla="*/ 866775 w 1400175"/>
                <a:gd name="connsiteY10-64" fmla="*/ 2362200 h 2671762"/>
                <a:gd name="connsiteX11-65" fmla="*/ 933450 w 1400175"/>
                <a:gd name="connsiteY11-66" fmla="*/ 2481262 h 2671762"/>
                <a:gd name="connsiteX12-67" fmla="*/ 1085850 w 1400175"/>
                <a:gd name="connsiteY12-68" fmla="*/ 2533650 h 2671762"/>
                <a:gd name="connsiteX13-69" fmla="*/ 1176338 w 1400175"/>
                <a:gd name="connsiteY13-70" fmla="*/ 2552700 h 2671762"/>
                <a:gd name="connsiteX14-71" fmla="*/ 1223963 w 1400175"/>
                <a:gd name="connsiteY14-72" fmla="*/ 2514600 h 2671762"/>
                <a:gd name="connsiteX15-73" fmla="*/ 1281113 w 1400175"/>
                <a:gd name="connsiteY15-74" fmla="*/ 2476500 h 2671762"/>
                <a:gd name="connsiteX16-75" fmla="*/ 1323975 w 1400175"/>
                <a:gd name="connsiteY16-76" fmla="*/ 2447925 h 2671762"/>
                <a:gd name="connsiteX17-77" fmla="*/ 1366838 w 1400175"/>
                <a:gd name="connsiteY17-78" fmla="*/ 2428875 h 2671762"/>
                <a:gd name="connsiteX18-79" fmla="*/ 1400175 w 1400175"/>
                <a:gd name="connsiteY18-80" fmla="*/ 2457450 h 2671762"/>
                <a:gd name="connsiteX19-81" fmla="*/ 1400175 w 1400175"/>
                <a:gd name="connsiteY19-82" fmla="*/ 9525 h 2671762"/>
                <a:gd name="connsiteX20-83" fmla="*/ 0 w 1400175"/>
                <a:gd name="connsiteY20-84" fmla="*/ 0 h 2671762"/>
                <a:gd name="connsiteX0-85" fmla="*/ 0 w 1400175"/>
                <a:gd name="connsiteY0-86" fmla="*/ 0 h 2671762"/>
                <a:gd name="connsiteX1-87" fmla="*/ 0 w 1400175"/>
                <a:gd name="connsiteY1-88" fmla="*/ 2400300 h 2671762"/>
                <a:gd name="connsiteX2-89" fmla="*/ 157163 w 1400175"/>
                <a:gd name="connsiteY2-90" fmla="*/ 2328862 h 2671762"/>
                <a:gd name="connsiteX3-91" fmla="*/ 271463 w 1400175"/>
                <a:gd name="connsiteY3-92" fmla="*/ 2509837 h 2671762"/>
                <a:gd name="connsiteX4-93" fmla="*/ 338138 w 1400175"/>
                <a:gd name="connsiteY4-94" fmla="*/ 2586037 h 2671762"/>
                <a:gd name="connsiteX5-95" fmla="*/ 495300 w 1400175"/>
                <a:gd name="connsiteY5-96" fmla="*/ 2671762 h 2671762"/>
                <a:gd name="connsiteX6-97" fmla="*/ 547688 w 1400175"/>
                <a:gd name="connsiteY6-98" fmla="*/ 2571750 h 2671762"/>
                <a:gd name="connsiteX7-99" fmla="*/ 600075 w 1400175"/>
                <a:gd name="connsiteY7-100" fmla="*/ 2524125 h 2671762"/>
                <a:gd name="connsiteX8-101" fmla="*/ 695325 w 1400175"/>
                <a:gd name="connsiteY8-102" fmla="*/ 2457450 h 2671762"/>
                <a:gd name="connsiteX9-103" fmla="*/ 752475 w 1400175"/>
                <a:gd name="connsiteY9-104" fmla="*/ 2400300 h 2671762"/>
                <a:gd name="connsiteX10-105" fmla="*/ 866775 w 1400175"/>
                <a:gd name="connsiteY10-106" fmla="*/ 2362200 h 2671762"/>
                <a:gd name="connsiteX11-107" fmla="*/ 933450 w 1400175"/>
                <a:gd name="connsiteY11-108" fmla="*/ 2481262 h 2671762"/>
                <a:gd name="connsiteX12-109" fmla="*/ 1085850 w 1400175"/>
                <a:gd name="connsiteY12-110" fmla="*/ 2533650 h 2671762"/>
                <a:gd name="connsiteX13-111" fmla="*/ 1176338 w 1400175"/>
                <a:gd name="connsiteY13-112" fmla="*/ 2552700 h 2671762"/>
                <a:gd name="connsiteX14-113" fmla="*/ 1223963 w 1400175"/>
                <a:gd name="connsiteY14-114" fmla="*/ 2514600 h 2671762"/>
                <a:gd name="connsiteX15-115" fmla="*/ 1281113 w 1400175"/>
                <a:gd name="connsiteY15-116" fmla="*/ 2476500 h 2671762"/>
                <a:gd name="connsiteX16-117" fmla="*/ 1323975 w 1400175"/>
                <a:gd name="connsiteY16-118" fmla="*/ 2447925 h 2671762"/>
                <a:gd name="connsiteX17-119" fmla="*/ 1366838 w 1400175"/>
                <a:gd name="connsiteY17-120" fmla="*/ 2428875 h 2671762"/>
                <a:gd name="connsiteX18-121" fmla="*/ 1400175 w 1400175"/>
                <a:gd name="connsiteY18-122" fmla="*/ 2457450 h 2671762"/>
                <a:gd name="connsiteX19-123" fmla="*/ 1400175 w 1400175"/>
                <a:gd name="connsiteY19-124" fmla="*/ 9525 h 2671762"/>
                <a:gd name="connsiteX20-125" fmla="*/ 0 w 1400175"/>
                <a:gd name="connsiteY20-126" fmla="*/ 0 h 2671762"/>
                <a:gd name="connsiteX0-127" fmla="*/ 0 w 1400175"/>
                <a:gd name="connsiteY0-128" fmla="*/ 0 h 2671762"/>
                <a:gd name="connsiteX1-129" fmla="*/ 0 w 1400175"/>
                <a:gd name="connsiteY1-130" fmla="*/ 2400300 h 2671762"/>
                <a:gd name="connsiteX2-131" fmla="*/ 157163 w 1400175"/>
                <a:gd name="connsiteY2-132" fmla="*/ 2328862 h 2671762"/>
                <a:gd name="connsiteX3-133" fmla="*/ 271463 w 1400175"/>
                <a:gd name="connsiteY3-134" fmla="*/ 2509837 h 2671762"/>
                <a:gd name="connsiteX4-135" fmla="*/ 338138 w 1400175"/>
                <a:gd name="connsiteY4-136" fmla="*/ 2586037 h 2671762"/>
                <a:gd name="connsiteX5-137" fmla="*/ 495300 w 1400175"/>
                <a:gd name="connsiteY5-138" fmla="*/ 2671762 h 2671762"/>
                <a:gd name="connsiteX6-139" fmla="*/ 547688 w 1400175"/>
                <a:gd name="connsiteY6-140" fmla="*/ 2571750 h 2671762"/>
                <a:gd name="connsiteX7-141" fmla="*/ 600075 w 1400175"/>
                <a:gd name="connsiteY7-142" fmla="*/ 2524125 h 2671762"/>
                <a:gd name="connsiteX8-143" fmla="*/ 695325 w 1400175"/>
                <a:gd name="connsiteY8-144" fmla="*/ 2457450 h 2671762"/>
                <a:gd name="connsiteX9-145" fmla="*/ 752475 w 1400175"/>
                <a:gd name="connsiteY9-146" fmla="*/ 2400300 h 2671762"/>
                <a:gd name="connsiteX10-147" fmla="*/ 866775 w 1400175"/>
                <a:gd name="connsiteY10-148" fmla="*/ 2362200 h 2671762"/>
                <a:gd name="connsiteX11-149" fmla="*/ 933450 w 1400175"/>
                <a:gd name="connsiteY11-150" fmla="*/ 2481262 h 2671762"/>
                <a:gd name="connsiteX12-151" fmla="*/ 1085850 w 1400175"/>
                <a:gd name="connsiteY12-152" fmla="*/ 2533650 h 2671762"/>
                <a:gd name="connsiteX13-153" fmla="*/ 1176338 w 1400175"/>
                <a:gd name="connsiteY13-154" fmla="*/ 2552700 h 2671762"/>
                <a:gd name="connsiteX14-155" fmla="*/ 1223963 w 1400175"/>
                <a:gd name="connsiteY14-156" fmla="*/ 2514600 h 2671762"/>
                <a:gd name="connsiteX15-157" fmla="*/ 1281113 w 1400175"/>
                <a:gd name="connsiteY15-158" fmla="*/ 2476500 h 2671762"/>
                <a:gd name="connsiteX16-159" fmla="*/ 1323975 w 1400175"/>
                <a:gd name="connsiteY16-160" fmla="*/ 2447925 h 2671762"/>
                <a:gd name="connsiteX17-161" fmla="*/ 1366838 w 1400175"/>
                <a:gd name="connsiteY17-162" fmla="*/ 2428875 h 2671762"/>
                <a:gd name="connsiteX18-163" fmla="*/ 1400175 w 1400175"/>
                <a:gd name="connsiteY18-164" fmla="*/ 2457450 h 2671762"/>
                <a:gd name="connsiteX19-165" fmla="*/ 1400175 w 1400175"/>
                <a:gd name="connsiteY19-166" fmla="*/ 9525 h 2671762"/>
                <a:gd name="connsiteX20-167" fmla="*/ 0 w 1400175"/>
                <a:gd name="connsiteY20-168" fmla="*/ 0 h 2671762"/>
                <a:gd name="connsiteX0-169" fmla="*/ 0 w 1400175"/>
                <a:gd name="connsiteY0-170" fmla="*/ 0 h 2671762"/>
                <a:gd name="connsiteX1-171" fmla="*/ 0 w 1400175"/>
                <a:gd name="connsiteY1-172" fmla="*/ 2400300 h 2671762"/>
                <a:gd name="connsiteX2-173" fmla="*/ 157163 w 1400175"/>
                <a:gd name="connsiteY2-174" fmla="*/ 2328862 h 2671762"/>
                <a:gd name="connsiteX3-175" fmla="*/ 271463 w 1400175"/>
                <a:gd name="connsiteY3-176" fmla="*/ 2509837 h 2671762"/>
                <a:gd name="connsiteX4-177" fmla="*/ 338138 w 1400175"/>
                <a:gd name="connsiteY4-178" fmla="*/ 2586037 h 2671762"/>
                <a:gd name="connsiteX5-179" fmla="*/ 495300 w 1400175"/>
                <a:gd name="connsiteY5-180" fmla="*/ 2671762 h 2671762"/>
                <a:gd name="connsiteX6-181" fmla="*/ 547688 w 1400175"/>
                <a:gd name="connsiteY6-182" fmla="*/ 2571750 h 2671762"/>
                <a:gd name="connsiteX7-183" fmla="*/ 600075 w 1400175"/>
                <a:gd name="connsiteY7-184" fmla="*/ 2524125 h 2671762"/>
                <a:gd name="connsiteX8-185" fmla="*/ 695325 w 1400175"/>
                <a:gd name="connsiteY8-186" fmla="*/ 2457450 h 2671762"/>
                <a:gd name="connsiteX9-187" fmla="*/ 752475 w 1400175"/>
                <a:gd name="connsiteY9-188" fmla="*/ 2400300 h 2671762"/>
                <a:gd name="connsiteX10-189" fmla="*/ 866775 w 1400175"/>
                <a:gd name="connsiteY10-190" fmla="*/ 2362200 h 2671762"/>
                <a:gd name="connsiteX11-191" fmla="*/ 933450 w 1400175"/>
                <a:gd name="connsiteY11-192" fmla="*/ 2481262 h 2671762"/>
                <a:gd name="connsiteX12-193" fmla="*/ 1085850 w 1400175"/>
                <a:gd name="connsiteY12-194" fmla="*/ 2533650 h 2671762"/>
                <a:gd name="connsiteX13-195" fmla="*/ 1176338 w 1400175"/>
                <a:gd name="connsiteY13-196" fmla="*/ 2552700 h 2671762"/>
                <a:gd name="connsiteX14-197" fmla="*/ 1223963 w 1400175"/>
                <a:gd name="connsiteY14-198" fmla="*/ 2514600 h 2671762"/>
                <a:gd name="connsiteX15-199" fmla="*/ 1281113 w 1400175"/>
                <a:gd name="connsiteY15-200" fmla="*/ 2476500 h 2671762"/>
                <a:gd name="connsiteX16-201" fmla="*/ 1323975 w 1400175"/>
                <a:gd name="connsiteY16-202" fmla="*/ 2447925 h 2671762"/>
                <a:gd name="connsiteX17-203" fmla="*/ 1366838 w 1400175"/>
                <a:gd name="connsiteY17-204" fmla="*/ 2428875 h 2671762"/>
                <a:gd name="connsiteX18-205" fmla="*/ 1400175 w 1400175"/>
                <a:gd name="connsiteY18-206" fmla="*/ 2457450 h 2671762"/>
                <a:gd name="connsiteX19-207" fmla="*/ 1400175 w 1400175"/>
                <a:gd name="connsiteY19-208" fmla="*/ 9525 h 2671762"/>
                <a:gd name="connsiteX20-209" fmla="*/ 0 w 1400175"/>
                <a:gd name="connsiteY20-210" fmla="*/ 0 h 2671762"/>
                <a:gd name="connsiteX0-211" fmla="*/ 0 w 1400175"/>
                <a:gd name="connsiteY0-212" fmla="*/ 0 h 2671762"/>
                <a:gd name="connsiteX1-213" fmla="*/ 0 w 1400175"/>
                <a:gd name="connsiteY1-214" fmla="*/ 2400300 h 2671762"/>
                <a:gd name="connsiteX2-215" fmla="*/ 157163 w 1400175"/>
                <a:gd name="connsiteY2-216" fmla="*/ 2328862 h 2671762"/>
                <a:gd name="connsiteX3-217" fmla="*/ 271463 w 1400175"/>
                <a:gd name="connsiteY3-218" fmla="*/ 2509837 h 2671762"/>
                <a:gd name="connsiteX4-219" fmla="*/ 338138 w 1400175"/>
                <a:gd name="connsiteY4-220" fmla="*/ 2586037 h 2671762"/>
                <a:gd name="connsiteX5-221" fmla="*/ 495300 w 1400175"/>
                <a:gd name="connsiteY5-222" fmla="*/ 2671762 h 2671762"/>
                <a:gd name="connsiteX6-223" fmla="*/ 547688 w 1400175"/>
                <a:gd name="connsiteY6-224" fmla="*/ 2571750 h 2671762"/>
                <a:gd name="connsiteX7-225" fmla="*/ 600075 w 1400175"/>
                <a:gd name="connsiteY7-226" fmla="*/ 2524125 h 2671762"/>
                <a:gd name="connsiteX8-227" fmla="*/ 695325 w 1400175"/>
                <a:gd name="connsiteY8-228" fmla="*/ 2457450 h 2671762"/>
                <a:gd name="connsiteX9-229" fmla="*/ 752475 w 1400175"/>
                <a:gd name="connsiteY9-230" fmla="*/ 2400300 h 2671762"/>
                <a:gd name="connsiteX10-231" fmla="*/ 866775 w 1400175"/>
                <a:gd name="connsiteY10-232" fmla="*/ 2362200 h 2671762"/>
                <a:gd name="connsiteX11-233" fmla="*/ 933450 w 1400175"/>
                <a:gd name="connsiteY11-234" fmla="*/ 2481262 h 2671762"/>
                <a:gd name="connsiteX12-235" fmla="*/ 1085850 w 1400175"/>
                <a:gd name="connsiteY12-236" fmla="*/ 2533650 h 2671762"/>
                <a:gd name="connsiteX13-237" fmla="*/ 1176338 w 1400175"/>
                <a:gd name="connsiteY13-238" fmla="*/ 2552700 h 2671762"/>
                <a:gd name="connsiteX14-239" fmla="*/ 1223963 w 1400175"/>
                <a:gd name="connsiteY14-240" fmla="*/ 2514600 h 2671762"/>
                <a:gd name="connsiteX15-241" fmla="*/ 1281113 w 1400175"/>
                <a:gd name="connsiteY15-242" fmla="*/ 2476500 h 2671762"/>
                <a:gd name="connsiteX16-243" fmla="*/ 1323975 w 1400175"/>
                <a:gd name="connsiteY16-244" fmla="*/ 2447925 h 2671762"/>
                <a:gd name="connsiteX17-245" fmla="*/ 1366838 w 1400175"/>
                <a:gd name="connsiteY17-246" fmla="*/ 2428875 h 2671762"/>
                <a:gd name="connsiteX18-247" fmla="*/ 1400175 w 1400175"/>
                <a:gd name="connsiteY18-248" fmla="*/ 2457450 h 2671762"/>
                <a:gd name="connsiteX19-249" fmla="*/ 1400175 w 1400175"/>
                <a:gd name="connsiteY19-250" fmla="*/ 9525 h 2671762"/>
                <a:gd name="connsiteX20-251" fmla="*/ 0 w 1400175"/>
                <a:gd name="connsiteY20-252" fmla="*/ 0 h 2671762"/>
                <a:gd name="connsiteX0-253" fmla="*/ 0 w 1400175"/>
                <a:gd name="connsiteY0-254" fmla="*/ 0 h 2671762"/>
                <a:gd name="connsiteX1-255" fmla="*/ 0 w 1400175"/>
                <a:gd name="connsiteY1-256" fmla="*/ 2400300 h 2671762"/>
                <a:gd name="connsiteX2-257" fmla="*/ 157163 w 1400175"/>
                <a:gd name="connsiteY2-258" fmla="*/ 2328862 h 2671762"/>
                <a:gd name="connsiteX3-259" fmla="*/ 271463 w 1400175"/>
                <a:gd name="connsiteY3-260" fmla="*/ 2509837 h 2671762"/>
                <a:gd name="connsiteX4-261" fmla="*/ 338138 w 1400175"/>
                <a:gd name="connsiteY4-262" fmla="*/ 2586037 h 2671762"/>
                <a:gd name="connsiteX5-263" fmla="*/ 495300 w 1400175"/>
                <a:gd name="connsiteY5-264" fmla="*/ 2671762 h 2671762"/>
                <a:gd name="connsiteX6-265" fmla="*/ 547688 w 1400175"/>
                <a:gd name="connsiteY6-266" fmla="*/ 2571750 h 2671762"/>
                <a:gd name="connsiteX7-267" fmla="*/ 600075 w 1400175"/>
                <a:gd name="connsiteY7-268" fmla="*/ 2524125 h 2671762"/>
                <a:gd name="connsiteX8-269" fmla="*/ 695325 w 1400175"/>
                <a:gd name="connsiteY8-270" fmla="*/ 2457450 h 2671762"/>
                <a:gd name="connsiteX9-271" fmla="*/ 752475 w 1400175"/>
                <a:gd name="connsiteY9-272" fmla="*/ 2400300 h 2671762"/>
                <a:gd name="connsiteX10-273" fmla="*/ 866775 w 1400175"/>
                <a:gd name="connsiteY10-274" fmla="*/ 2362200 h 2671762"/>
                <a:gd name="connsiteX11-275" fmla="*/ 933450 w 1400175"/>
                <a:gd name="connsiteY11-276" fmla="*/ 2481262 h 2671762"/>
                <a:gd name="connsiteX12-277" fmla="*/ 1085850 w 1400175"/>
                <a:gd name="connsiteY12-278" fmla="*/ 2533650 h 2671762"/>
                <a:gd name="connsiteX13-279" fmla="*/ 1176338 w 1400175"/>
                <a:gd name="connsiteY13-280" fmla="*/ 2552700 h 2671762"/>
                <a:gd name="connsiteX14-281" fmla="*/ 1223963 w 1400175"/>
                <a:gd name="connsiteY14-282" fmla="*/ 2514600 h 2671762"/>
                <a:gd name="connsiteX15-283" fmla="*/ 1281113 w 1400175"/>
                <a:gd name="connsiteY15-284" fmla="*/ 2476500 h 2671762"/>
                <a:gd name="connsiteX16-285" fmla="*/ 1323975 w 1400175"/>
                <a:gd name="connsiteY16-286" fmla="*/ 2447925 h 2671762"/>
                <a:gd name="connsiteX17-287" fmla="*/ 1366838 w 1400175"/>
                <a:gd name="connsiteY17-288" fmla="*/ 2428875 h 2671762"/>
                <a:gd name="connsiteX18-289" fmla="*/ 1400175 w 1400175"/>
                <a:gd name="connsiteY18-290" fmla="*/ 2457450 h 2671762"/>
                <a:gd name="connsiteX19-291" fmla="*/ 1400175 w 1400175"/>
                <a:gd name="connsiteY19-292" fmla="*/ 9525 h 2671762"/>
                <a:gd name="connsiteX20-293" fmla="*/ 0 w 1400175"/>
                <a:gd name="connsiteY20-294" fmla="*/ 0 h 2671762"/>
                <a:gd name="connsiteX0-295" fmla="*/ 0 w 1400175"/>
                <a:gd name="connsiteY0-296" fmla="*/ 0 h 2671762"/>
                <a:gd name="connsiteX1-297" fmla="*/ 0 w 1400175"/>
                <a:gd name="connsiteY1-298" fmla="*/ 2400300 h 2671762"/>
                <a:gd name="connsiteX2-299" fmla="*/ 157163 w 1400175"/>
                <a:gd name="connsiteY2-300" fmla="*/ 2328862 h 2671762"/>
                <a:gd name="connsiteX3-301" fmla="*/ 271463 w 1400175"/>
                <a:gd name="connsiteY3-302" fmla="*/ 2509837 h 2671762"/>
                <a:gd name="connsiteX4-303" fmla="*/ 338138 w 1400175"/>
                <a:gd name="connsiteY4-304" fmla="*/ 2586037 h 2671762"/>
                <a:gd name="connsiteX5-305" fmla="*/ 495300 w 1400175"/>
                <a:gd name="connsiteY5-306" fmla="*/ 2671762 h 2671762"/>
                <a:gd name="connsiteX6-307" fmla="*/ 547688 w 1400175"/>
                <a:gd name="connsiteY6-308" fmla="*/ 2571750 h 2671762"/>
                <a:gd name="connsiteX7-309" fmla="*/ 600075 w 1400175"/>
                <a:gd name="connsiteY7-310" fmla="*/ 2524125 h 2671762"/>
                <a:gd name="connsiteX8-311" fmla="*/ 695325 w 1400175"/>
                <a:gd name="connsiteY8-312" fmla="*/ 2457450 h 2671762"/>
                <a:gd name="connsiteX9-313" fmla="*/ 752475 w 1400175"/>
                <a:gd name="connsiteY9-314" fmla="*/ 2400300 h 2671762"/>
                <a:gd name="connsiteX10-315" fmla="*/ 866775 w 1400175"/>
                <a:gd name="connsiteY10-316" fmla="*/ 2362200 h 2671762"/>
                <a:gd name="connsiteX11-317" fmla="*/ 933450 w 1400175"/>
                <a:gd name="connsiteY11-318" fmla="*/ 2481262 h 2671762"/>
                <a:gd name="connsiteX12-319" fmla="*/ 1085850 w 1400175"/>
                <a:gd name="connsiteY12-320" fmla="*/ 2533650 h 2671762"/>
                <a:gd name="connsiteX13-321" fmla="*/ 1176338 w 1400175"/>
                <a:gd name="connsiteY13-322" fmla="*/ 2552700 h 2671762"/>
                <a:gd name="connsiteX14-323" fmla="*/ 1223963 w 1400175"/>
                <a:gd name="connsiteY14-324" fmla="*/ 2514600 h 2671762"/>
                <a:gd name="connsiteX15-325" fmla="*/ 1281113 w 1400175"/>
                <a:gd name="connsiteY15-326" fmla="*/ 2476500 h 2671762"/>
                <a:gd name="connsiteX16-327" fmla="*/ 1323975 w 1400175"/>
                <a:gd name="connsiteY16-328" fmla="*/ 2447925 h 2671762"/>
                <a:gd name="connsiteX17-329" fmla="*/ 1366838 w 1400175"/>
                <a:gd name="connsiteY17-330" fmla="*/ 2428875 h 2671762"/>
                <a:gd name="connsiteX18-331" fmla="*/ 1400175 w 1400175"/>
                <a:gd name="connsiteY18-332" fmla="*/ 2457450 h 2671762"/>
                <a:gd name="connsiteX19-333" fmla="*/ 1400175 w 1400175"/>
                <a:gd name="connsiteY19-334" fmla="*/ 9525 h 2671762"/>
                <a:gd name="connsiteX20-335" fmla="*/ 0 w 1400175"/>
                <a:gd name="connsiteY20-336" fmla="*/ 0 h 2671762"/>
                <a:gd name="connsiteX0-337" fmla="*/ 0 w 1400175"/>
                <a:gd name="connsiteY0-338" fmla="*/ 0 h 2671762"/>
                <a:gd name="connsiteX1-339" fmla="*/ 0 w 1400175"/>
                <a:gd name="connsiteY1-340" fmla="*/ 2400300 h 2671762"/>
                <a:gd name="connsiteX2-341" fmla="*/ 157163 w 1400175"/>
                <a:gd name="connsiteY2-342" fmla="*/ 2328862 h 2671762"/>
                <a:gd name="connsiteX3-343" fmla="*/ 271463 w 1400175"/>
                <a:gd name="connsiteY3-344" fmla="*/ 2509837 h 2671762"/>
                <a:gd name="connsiteX4-345" fmla="*/ 338138 w 1400175"/>
                <a:gd name="connsiteY4-346" fmla="*/ 2586037 h 2671762"/>
                <a:gd name="connsiteX5-347" fmla="*/ 495300 w 1400175"/>
                <a:gd name="connsiteY5-348" fmla="*/ 2671762 h 2671762"/>
                <a:gd name="connsiteX6-349" fmla="*/ 547688 w 1400175"/>
                <a:gd name="connsiteY6-350" fmla="*/ 2571750 h 2671762"/>
                <a:gd name="connsiteX7-351" fmla="*/ 600075 w 1400175"/>
                <a:gd name="connsiteY7-352" fmla="*/ 2524125 h 2671762"/>
                <a:gd name="connsiteX8-353" fmla="*/ 695325 w 1400175"/>
                <a:gd name="connsiteY8-354" fmla="*/ 2457450 h 2671762"/>
                <a:gd name="connsiteX9-355" fmla="*/ 752475 w 1400175"/>
                <a:gd name="connsiteY9-356" fmla="*/ 2400300 h 2671762"/>
                <a:gd name="connsiteX10-357" fmla="*/ 866775 w 1400175"/>
                <a:gd name="connsiteY10-358" fmla="*/ 2362200 h 2671762"/>
                <a:gd name="connsiteX11-359" fmla="*/ 933450 w 1400175"/>
                <a:gd name="connsiteY11-360" fmla="*/ 2481262 h 2671762"/>
                <a:gd name="connsiteX12-361" fmla="*/ 1085850 w 1400175"/>
                <a:gd name="connsiteY12-362" fmla="*/ 2533650 h 2671762"/>
                <a:gd name="connsiteX13-363" fmla="*/ 1176338 w 1400175"/>
                <a:gd name="connsiteY13-364" fmla="*/ 2552700 h 2671762"/>
                <a:gd name="connsiteX14-365" fmla="*/ 1223963 w 1400175"/>
                <a:gd name="connsiteY14-366" fmla="*/ 2514600 h 2671762"/>
                <a:gd name="connsiteX15-367" fmla="*/ 1281113 w 1400175"/>
                <a:gd name="connsiteY15-368" fmla="*/ 2476500 h 2671762"/>
                <a:gd name="connsiteX16-369" fmla="*/ 1323975 w 1400175"/>
                <a:gd name="connsiteY16-370" fmla="*/ 2447925 h 2671762"/>
                <a:gd name="connsiteX17-371" fmla="*/ 1366838 w 1400175"/>
                <a:gd name="connsiteY17-372" fmla="*/ 2428875 h 2671762"/>
                <a:gd name="connsiteX18-373" fmla="*/ 1385888 w 1400175"/>
                <a:gd name="connsiteY18-374" fmla="*/ 2443163 h 2671762"/>
                <a:gd name="connsiteX19-375" fmla="*/ 1400175 w 1400175"/>
                <a:gd name="connsiteY19-376" fmla="*/ 9525 h 2671762"/>
                <a:gd name="connsiteX20-377" fmla="*/ 0 w 1400175"/>
                <a:gd name="connsiteY20-378" fmla="*/ 0 h 2671762"/>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 ang="0">
                  <a:pos x="connsiteX9-355" y="connsiteY9-356"/>
                </a:cxn>
                <a:cxn ang="0">
                  <a:pos x="connsiteX10-357" y="connsiteY10-358"/>
                </a:cxn>
                <a:cxn ang="0">
                  <a:pos x="connsiteX11-359" y="connsiteY11-360"/>
                </a:cxn>
                <a:cxn ang="0">
                  <a:pos x="connsiteX12-361" y="connsiteY12-362"/>
                </a:cxn>
                <a:cxn ang="0">
                  <a:pos x="connsiteX13-363" y="connsiteY13-364"/>
                </a:cxn>
                <a:cxn ang="0">
                  <a:pos x="connsiteX14-365" y="connsiteY14-366"/>
                </a:cxn>
                <a:cxn ang="0">
                  <a:pos x="connsiteX15-367" y="connsiteY15-368"/>
                </a:cxn>
                <a:cxn ang="0">
                  <a:pos x="connsiteX16-369" y="connsiteY16-370"/>
                </a:cxn>
                <a:cxn ang="0">
                  <a:pos x="connsiteX17-371" y="connsiteY17-372"/>
                </a:cxn>
                <a:cxn ang="0">
                  <a:pos x="connsiteX18-373" y="connsiteY18-374"/>
                </a:cxn>
                <a:cxn ang="0">
                  <a:pos x="connsiteX19-375" y="connsiteY19-376"/>
                </a:cxn>
                <a:cxn ang="0">
                  <a:pos x="connsiteX20-377" y="connsiteY20-378"/>
                </a:cxn>
              </a:cxnLst>
              <a:rect l="l" t="t" r="r" b="b"/>
              <a:pathLst>
                <a:path w="1400175" h="2671762">
                  <a:moveTo>
                    <a:pt x="0" y="0"/>
                  </a:moveTo>
                  <a:lnTo>
                    <a:pt x="0" y="2400300"/>
                  </a:lnTo>
                  <a:lnTo>
                    <a:pt x="157163" y="2328862"/>
                  </a:lnTo>
                  <a:cubicBezTo>
                    <a:pt x="261938" y="2370137"/>
                    <a:pt x="228600" y="2449512"/>
                    <a:pt x="271463" y="2509837"/>
                  </a:cubicBezTo>
                  <a:lnTo>
                    <a:pt x="338138" y="2586037"/>
                  </a:lnTo>
                  <a:lnTo>
                    <a:pt x="495300" y="2671762"/>
                  </a:lnTo>
                  <a:cubicBezTo>
                    <a:pt x="530225" y="2669381"/>
                    <a:pt x="530226" y="2596356"/>
                    <a:pt x="547688" y="2571750"/>
                  </a:cubicBezTo>
                  <a:cubicBezTo>
                    <a:pt x="565150" y="2547144"/>
                    <a:pt x="575469" y="2543175"/>
                    <a:pt x="600075" y="2524125"/>
                  </a:cubicBezTo>
                  <a:lnTo>
                    <a:pt x="695325" y="2457450"/>
                  </a:lnTo>
                  <a:lnTo>
                    <a:pt x="752475" y="2400300"/>
                  </a:lnTo>
                  <a:lnTo>
                    <a:pt x="866775" y="2362200"/>
                  </a:lnTo>
                  <a:cubicBezTo>
                    <a:pt x="896937" y="2375694"/>
                    <a:pt x="896938" y="2452687"/>
                    <a:pt x="933450" y="2481262"/>
                  </a:cubicBezTo>
                  <a:cubicBezTo>
                    <a:pt x="969962" y="2509837"/>
                    <a:pt x="1055687" y="2527300"/>
                    <a:pt x="1085850" y="2533650"/>
                  </a:cubicBezTo>
                  <a:lnTo>
                    <a:pt x="1176338" y="2552700"/>
                  </a:lnTo>
                  <a:cubicBezTo>
                    <a:pt x="1199357" y="2549525"/>
                    <a:pt x="1206501" y="2527300"/>
                    <a:pt x="1223963" y="2514600"/>
                  </a:cubicBezTo>
                  <a:cubicBezTo>
                    <a:pt x="1241426" y="2501900"/>
                    <a:pt x="1264444" y="2487612"/>
                    <a:pt x="1281113" y="2476500"/>
                  </a:cubicBezTo>
                  <a:lnTo>
                    <a:pt x="1323975" y="2447925"/>
                  </a:lnTo>
                  <a:cubicBezTo>
                    <a:pt x="1338262" y="2438400"/>
                    <a:pt x="1354138" y="2427288"/>
                    <a:pt x="1366838" y="2428875"/>
                  </a:cubicBezTo>
                  <a:lnTo>
                    <a:pt x="1385888" y="2443163"/>
                  </a:lnTo>
                  <a:cubicBezTo>
                    <a:pt x="1390650" y="1631950"/>
                    <a:pt x="1395413" y="820738"/>
                    <a:pt x="1400175" y="9525"/>
                  </a:cubicBezTo>
                  <a:lnTo>
                    <a:pt x="0" y="0"/>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1655" tIns="27076" rIns="41655" bIns="62483" anchor="ctr">
              <a:normAutofit fontScale="92500" lnSpcReduction="20000"/>
            </a:bodyPr>
            <a:lstStyle/>
            <a:p>
              <a:pPr defTabSz="685103" eaLnBrk="0" fontAlgn="base" hangingPunct="0">
                <a:lnSpc>
                  <a:spcPct val="120000"/>
                </a:lnSpc>
                <a:spcBef>
                  <a:spcPct val="0"/>
                </a:spcBef>
                <a:spcAft>
                  <a:spcPct val="0"/>
                </a:spcAft>
                <a:defRPr/>
              </a:pPr>
              <a:r>
                <a:rPr lang="zh-CN" altLang="en-US" sz="1388" dirty="0">
                  <a:solidFill>
                    <a:schemeClr val="tx1"/>
                  </a:solidFill>
                  <a:latin typeface="微软雅黑" panose="020B0503020204020204" pitchFamily="34" charset="-122"/>
                  <a:ea typeface="微软雅黑" panose="020B0503020204020204" pitchFamily="34" charset="-122"/>
                </a:rPr>
                <a:t>监管闭环很痛苦、漏洞整改不彻底</a:t>
              </a:r>
            </a:p>
          </p:txBody>
        </p:sp>
        <p:sp>
          <p:nvSpPr>
            <p:cNvPr id="47" name="MH_Other_6"/>
            <p:cNvSpPr/>
            <p:nvPr>
              <p:custDataLst>
                <p:tags r:id="rId9"/>
              </p:custDataLst>
            </p:nvPr>
          </p:nvSpPr>
          <p:spPr>
            <a:xfrm rot="19833143">
              <a:off x="3223730" y="907219"/>
              <a:ext cx="281335" cy="193264"/>
            </a:xfrm>
            <a:custGeom>
              <a:avLst/>
              <a:gdLst/>
              <a:ahLst/>
              <a:cxnLst/>
              <a:rect l="l" t="t" r="r" b="b"/>
              <a:pathLst>
                <a:path w="1059063" h="1007997">
                  <a:moveTo>
                    <a:pt x="703357" y="0"/>
                  </a:moveTo>
                  <a:lnTo>
                    <a:pt x="1059063" y="345377"/>
                  </a:lnTo>
                  <a:cubicBezTo>
                    <a:pt x="1011759" y="390684"/>
                    <a:pt x="950318" y="412745"/>
                    <a:pt x="888735" y="411717"/>
                  </a:cubicBezTo>
                  <a:lnTo>
                    <a:pt x="615617" y="668531"/>
                  </a:lnTo>
                  <a:cubicBezTo>
                    <a:pt x="643882" y="763675"/>
                    <a:pt x="628025" y="864389"/>
                    <a:pt x="564718" y="936620"/>
                  </a:cubicBezTo>
                  <a:lnTo>
                    <a:pt x="370217" y="747767"/>
                  </a:lnTo>
                  <a:cubicBezTo>
                    <a:pt x="247618" y="834750"/>
                    <a:pt x="146199" y="930329"/>
                    <a:pt x="0" y="1007997"/>
                  </a:cubicBezTo>
                  <a:cubicBezTo>
                    <a:pt x="95002" y="875886"/>
                    <a:pt x="190003" y="777809"/>
                    <a:pt x="284746" y="664777"/>
                  </a:cubicBezTo>
                  <a:lnTo>
                    <a:pt x="96361" y="481861"/>
                  </a:lnTo>
                  <a:cubicBezTo>
                    <a:pt x="152055" y="429106"/>
                    <a:pt x="226831" y="406169"/>
                    <a:pt x="303394" y="411783"/>
                  </a:cubicBezTo>
                  <a:cubicBezTo>
                    <a:pt x="325459" y="413401"/>
                    <a:pt x="347673" y="417390"/>
                    <a:pt x="369433" y="424372"/>
                  </a:cubicBezTo>
                  <a:lnTo>
                    <a:pt x="642990" y="154959"/>
                  </a:lnTo>
                  <a:cubicBezTo>
                    <a:pt x="643358" y="99193"/>
                    <a:pt x="663662" y="44083"/>
                    <a:pt x="703357" y="0"/>
                  </a:cubicBezTo>
                  <a:close/>
                </a:path>
              </a:pathLst>
            </a:custGeom>
            <a:gradFill flip="none" rotWithShape="1">
              <a:gsLst>
                <a:gs pos="83000">
                  <a:srgbClr val="BDBDBD"/>
                </a:gs>
                <a:gs pos="64000">
                  <a:srgbClr val="C7CACA"/>
                </a:gs>
                <a:gs pos="0">
                  <a:srgbClr val="8A8F8F"/>
                </a:gs>
                <a:gs pos="35000">
                  <a:srgbClr val="8A8F8F"/>
                </a:gs>
              </a:gsLst>
              <a:lin ang="2700000" scaled="1"/>
              <a:tileRect/>
            </a:gradFill>
            <a:ln w="1270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03">
                <a:defRPr/>
              </a:pPr>
              <a:endParaRPr lang="zh-CN" altLang="en-US" sz="1388">
                <a:solidFill>
                  <a:srgbClr val="FFFFFF"/>
                </a:solidFill>
                <a:latin typeface="微软雅黑" panose="020B0503020204020204" pitchFamily="34" charset="-122"/>
                <a:ea typeface="微软雅黑" panose="020B0503020204020204" pitchFamily="34" charset="-122"/>
              </a:endParaRPr>
            </a:p>
          </p:txBody>
        </p:sp>
        <p:sp>
          <p:nvSpPr>
            <p:cNvPr id="48" name="MH_Other_7"/>
            <p:cNvSpPr/>
            <p:nvPr>
              <p:custDataLst>
                <p:tags r:id="rId10"/>
              </p:custDataLst>
            </p:nvPr>
          </p:nvSpPr>
          <p:spPr>
            <a:xfrm>
              <a:off x="4067734" y="1004490"/>
              <a:ext cx="916698" cy="1309330"/>
            </a:xfrm>
            <a:custGeom>
              <a:avLst/>
              <a:gdLst>
                <a:gd name="connsiteX0" fmla="*/ 0 w 1400175"/>
                <a:gd name="connsiteY0" fmla="*/ 0 h 2671762"/>
                <a:gd name="connsiteX1" fmla="*/ 0 w 1400175"/>
                <a:gd name="connsiteY1" fmla="*/ 2400300 h 2671762"/>
                <a:gd name="connsiteX2" fmla="*/ 142875 w 1400175"/>
                <a:gd name="connsiteY2" fmla="*/ 2328862 h 2671762"/>
                <a:gd name="connsiteX3" fmla="*/ 209550 w 1400175"/>
                <a:gd name="connsiteY3" fmla="*/ 2366962 h 2671762"/>
                <a:gd name="connsiteX4" fmla="*/ 271463 w 1400175"/>
                <a:gd name="connsiteY4" fmla="*/ 2509837 h 2671762"/>
                <a:gd name="connsiteX5" fmla="*/ 338138 w 1400175"/>
                <a:gd name="connsiteY5" fmla="*/ 2586037 h 2671762"/>
                <a:gd name="connsiteX6" fmla="*/ 495300 w 1400175"/>
                <a:gd name="connsiteY6" fmla="*/ 2671762 h 2671762"/>
                <a:gd name="connsiteX7" fmla="*/ 547688 w 1400175"/>
                <a:gd name="connsiteY7" fmla="*/ 2571750 h 2671762"/>
                <a:gd name="connsiteX8" fmla="*/ 600075 w 1400175"/>
                <a:gd name="connsiteY8" fmla="*/ 2524125 h 2671762"/>
                <a:gd name="connsiteX9" fmla="*/ 695325 w 1400175"/>
                <a:gd name="connsiteY9" fmla="*/ 2457450 h 2671762"/>
                <a:gd name="connsiteX10" fmla="*/ 752475 w 1400175"/>
                <a:gd name="connsiteY10" fmla="*/ 2400300 h 2671762"/>
                <a:gd name="connsiteX11" fmla="*/ 866775 w 1400175"/>
                <a:gd name="connsiteY11" fmla="*/ 2362200 h 2671762"/>
                <a:gd name="connsiteX12" fmla="*/ 933450 w 1400175"/>
                <a:gd name="connsiteY12" fmla="*/ 2481262 h 2671762"/>
                <a:gd name="connsiteX13" fmla="*/ 1085850 w 1400175"/>
                <a:gd name="connsiteY13" fmla="*/ 2533650 h 2671762"/>
                <a:gd name="connsiteX14" fmla="*/ 1176338 w 1400175"/>
                <a:gd name="connsiteY14" fmla="*/ 2552700 h 2671762"/>
                <a:gd name="connsiteX15" fmla="*/ 1223963 w 1400175"/>
                <a:gd name="connsiteY15" fmla="*/ 2514600 h 2671762"/>
                <a:gd name="connsiteX16" fmla="*/ 1281113 w 1400175"/>
                <a:gd name="connsiteY16" fmla="*/ 2476500 h 2671762"/>
                <a:gd name="connsiteX17" fmla="*/ 1323975 w 1400175"/>
                <a:gd name="connsiteY17" fmla="*/ 2447925 h 2671762"/>
                <a:gd name="connsiteX18" fmla="*/ 1366838 w 1400175"/>
                <a:gd name="connsiteY18" fmla="*/ 2428875 h 2671762"/>
                <a:gd name="connsiteX19" fmla="*/ 1400175 w 1400175"/>
                <a:gd name="connsiteY19" fmla="*/ 2457450 h 2671762"/>
                <a:gd name="connsiteX20" fmla="*/ 1400175 w 1400175"/>
                <a:gd name="connsiteY20" fmla="*/ 9525 h 2671762"/>
                <a:gd name="connsiteX21" fmla="*/ 0 w 1400175"/>
                <a:gd name="connsiteY21" fmla="*/ 0 h 2671762"/>
                <a:gd name="connsiteX0-1" fmla="*/ 0 w 1400175"/>
                <a:gd name="connsiteY0-2" fmla="*/ 0 h 2671762"/>
                <a:gd name="connsiteX1-3" fmla="*/ 0 w 1400175"/>
                <a:gd name="connsiteY1-4" fmla="*/ 2400300 h 2671762"/>
                <a:gd name="connsiteX2-5" fmla="*/ 142875 w 1400175"/>
                <a:gd name="connsiteY2-6" fmla="*/ 2328862 h 2671762"/>
                <a:gd name="connsiteX3-7" fmla="*/ 271463 w 1400175"/>
                <a:gd name="connsiteY3-8" fmla="*/ 2509837 h 2671762"/>
                <a:gd name="connsiteX4-9" fmla="*/ 338138 w 1400175"/>
                <a:gd name="connsiteY4-10" fmla="*/ 2586037 h 2671762"/>
                <a:gd name="connsiteX5-11" fmla="*/ 495300 w 1400175"/>
                <a:gd name="connsiteY5-12" fmla="*/ 2671762 h 2671762"/>
                <a:gd name="connsiteX6-13" fmla="*/ 547688 w 1400175"/>
                <a:gd name="connsiteY6-14" fmla="*/ 2571750 h 2671762"/>
                <a:gd name="connsiteX7-15" fmla="*/ 600075 w 1400175"/>
                <a:gd name="connsiteY7-16" fmla="*/ 2524125 h 2671762"/>
                <a:gd name="connsiteX8-17" fmla="*/ 695325 w 1400175"/>
                <a:gd name="connsiteY8-18" fmla="*/ 2457450 h 2671762"/>
                <a:gd name="connsiteX9-19" fmla="*/ 752475 w 1400175"/>
                <a:gd name="connsiteY9-20" fmla="*/ 2400300 h 2671762"/>
                <a:gd name="connsiteX10-21" fmla="*/ 866775 w 1400175"/>
                <a:gd name="connsiteY10-22" fmla="*/ 2362200 h 2671762"/>
                <a:gd name="connsiteX11-23" fmla="*/ 933450 w 1400175"/>
                <a:gd name="connsiteY11-24" fmla="*/ 2481262 h 2671762"/>
                <a:gd name="connsiteX12-25" fmla="*/ 1085850 w 1400175"/>
                <a:gd name="connsiteY12-26" fmla="*/ 2533650 h 2671762"/>
                <a:gd name="connsiteX13-27" fmla="*/ 1176338 w 1400175"/>
                <a:gd name="connsiteY13-28" fmla="*/ 2552700 h 2671762"/>
                <a:gd name="connsiteX14-29" fmla="*/ 1223963 w 1400175"/>
                <a:gd name="connsiteY14-30" fmla="*/ 2514600 h 2671762"/>
                <a:gd name="connsiteX15-31" fmla="*/ 1281113 w 1400175"/>
                <a:gd name="connsiteY15-32" fmla="*/ 2476500 h 2671762"/>
                <a:gd name="connsiteX16-33" fmla="*/ 1323975 w 1400175"/>
                <a:gd name="connsiteY16-34" fmla="*/ 2447925 h 2671762"/>
                <a:gd name="connsiteX17-35" fmla="*/ 1366838 w 1400175"/>
                <a:gd name="connsiteY17-36" fmla="*/ 2428875 h 2671762"/>
                <a:gd name="connsiteX18-37" fmla="*/ 1400175 w 1400175"/>
                <a:gd name="connsiteY18-38" fmla="*/ 2457450 h 2671762"/>
                <a:gd name="connsiteX19-39" fmla="*/ 1400175 w 1400175"/>
                <a:gd name="connsiteY19-40" fmla="*/ 9525 h 2671762"/>
                <a:gd name="connsiteX20-41" fmla="*/ 0 w 1400175"/>
                <a:gd name="connsiteY20-42" fmla="*/ 0 h 2671762"/>
                <a:gd name="connsiteX0-43" fmla="*/ 0 w 1400175"/>
                <a:gd name="connsiteY0-44" fmla="*/ 0 h 2671762"/>
                <a:gd name="connsiteX1-45" fmla="*/ 0 w 1400175"/>
                <a:gd name="connsiteY1-46" fmla="*/ 2400300 h 2671762"/>
                <a:gd name="connsiteX2-47" fmla="*/ 142875 w 1400175"/>
                <a:gd name="connsiteY2-48" fmla="*/ 2328862 h 2671762"/>
                <a:gd name="connsiteX3-49" fmla="*/ 271463 w 1400175"/>
                <a:gd name="connsiteY3-50" fmla="*/ 2509837 h 2671762"/>
                <a:gd name="connsiteX4-51" fmla="*/ 338138 w 1400175"/>
                <a:gd name="connsiteY4-52" fmla="*/ 2586037 h 2671762"/>
                <a:gd name="connsiteX5-53" fmla="*/ 495300 w 1400175"/>
                <a:gd name="connsiteY5-54" fmla="*/ 2671762 h 2671762"/>
                <a:gd name="connsiteX6-55" fmla="*/ 547688 w 1400175"/>
                <a:gd name="connsiteY6-56" fmla="*/ 2571750 h 2671762"/>
                <a:gd name="connsiteX7-57" fmla="*/ 600075 w 1400175"/>
                <a:gd name="connsiteY7-58" fmla="*/ 2524125 h 2671762"/>
                <a:gd name="connsiteX8-59" fmla="*/ 695325 w 1400175"/>
                <a:gd name="connsiteY8-60" fmla="*/ 2457450 h 2671762"/>
                <a:gd name="connsiteX9-61" fmla="*/ 752475 w 1400175"/>
                <a:gd name="connsiteY9-62" fmla="*/ 2400300 h 2671762"/>
                <a:gd name="connsiteX10-63" fmla="*/ 866775 w 1400175"/>
                <a:gd name="connsiteY10-64" fmla="*/ 2362200 h 2671762"/>
                <a:gd name="connsiteX11-65" fmla="*/ 933450 w 1400175"/>
                <a:gd name="connsiteY11-66" fmla="*/ 2481262 h 2671762"/>
                <a:gd name="connsiteX12-67" fmla="*/ 1085850 w 1400175"/>
                <a:gd name="connsiteY12-68" fmla="*/ 2533650 h 2671762"/>
                <a:gd name="connsiteX13-69" fmla="*/ 1176338 w 1400175"/>
                <a:gd name="connsiteY13-70" fmla="*/ 2552700 h 2671762"/>
                <a:gd name="connsiteX14-71" fmla="*/ 1223963 w 1400175"/>
                <a:gd name="connsiteY14-72" fmla="*/ 2514600 h 2671762"/>
                <a:gd name="connsiteX15-73" fmla="*/ 1281113 w 1400175"/>
                <a:gd name="connsiteY15-74" fmla="*/ 2476500 h 2671762"/>
                <a:gd name="connsiteX16-75" fmla="*/ 1323975 w 1400175"/>
                <a:gd name="connsiteY16-76" fmla="*/ 2447925 h 2671762"/>
                <a:gd name="connsiteX17-77" fmla="*/ 1366838 w 1400175"/>
                <a:gd name="connsiteY17-78" fmla="*/ 2428875 h 2671762"/>
                <a:gd name="connsiteX18-79" fmla="*/ 1400175 w 1400175"/>
                <a:gd name="connsiteY18-80" fmla="*/ 2457450 h 2671762"/>
                <a:gd name="connsiteX19-81" fmla="*/ 1400175 w 1400175"/>
                <a:gd name="connsiteY19-82" fmla="*/ 9525 h 2671762"/>
                <a:gd name="connsiteX20-83" fmla="*/ 0 w 1400175"/>
                <a:gd name="connsiteY20-84" fmla="*/ 0 h 2671762"/>
                <a:gd name="connsiteX0-85" fmla="*/ 0 w 1400175"/>
                <a:gd name="connsiteY0-86" fmla="*/ 0 h 2671762"/>
                <a:gd name="connsiteX1-87" fmla="*/ 0 w 1400175"/>
                <a:gd name="connsiteY1-88" fmla="*/ 2400300 h 2671762"/>
                <a:gd name="connsiteX2-89" fmla="*/ 157163 w 1400175"/>
                <a:gd name="connsiteY2-90" fmla="*/ 2328862 h 2671762"/>
                <a:gd name="connsiteX3-91" fmla="*/ 271463 w 1400175"/>
                <a:gd name="connsiteY3-92" fmla="*/ 2509837 h 2671762"/>
                <a:gd name="connsiteX4-93" fmla="*/ 338138 w 1400175"/>
                <a:gd name="connsiteY4-94" fmla="*/ 2586037 h 2671762"/>
                <a:gd name="connsiteX5-95" fmla="*/ 495300 w 1400175"/>
                <a:gd name="connsiteY5-96" fmla="*/ 2671762 h 2671762"/>
                <a:gd name="connsiteX6-97" fmla="*/ 547688 w 1400175"/>
                <a:gd name="connsiteY6-98" fmla="*/ 2571750 h 2671762"/>
                <a:gd name="connsiteX7-99" fmla="*/ 600075 w 1400175"/>
                <a:gd name="connsiteY7-100" fmla="*/ 2524125 h 2671762"/>
                <a:gd name="connsiteX8-101" fmla="*/ 695325 w 1400175"/>
                <a:gd name="connsiteY8-102" fmla="*/ 2457450 h 2671762"/>
                <a:gd name="connsiteX9-103" fmla="*/ 752475 w 1400175"/>
                <a:gd name="connsiteY9-104" fmla="*/ 2400300 h 2671762"/>
                <a:gd name="connsiteX10-105" fmla="*/ 866775 w 1400175"/>
                <a:gd name="connsiteY10-106" fmla="*/ 2362200 h 2671762"/>
                <a:gd name="connsiteX11-107" fmla="*/ 933450 w 1400175"/>
                <a:gd name="connsiteY11-108" fmla="*/ 2481262 h 2671762"/>
                <a:gd name="connsiteX12-109" fmla="*/ 1085850 w 1400175"/>
                <a:gd name="connsiteY12-110" fmla="*/ 2533650 h 2671762"/>
                <a:gd name="connsiteX13-111" fmla="*/ 1176338 w 1400175"/>
                <a:gd name="connsiteY13-112" fmla="*/ 2552700 h 2671762"/>
                <a:gd name="connsiteX14-113" fmla="*/ 1223963 w 1400175"/>
                <a:gd name="connsiteY14-114" fmla="*/ 2514600 h 2671762"/>
                <a:gd name="connsiteX15-115" fmla="*/ 1281113 w 1400175"/>
                <a:gd name="connsiteY15-116" fmla="*/ 2476500 h 2671762"/>
                <a:gd name="connsiteX16-117" fmla="*/ 1323975 w 1400175"/>
                <a:gd name="connsiteY16-118" fmla="*/ 2447925 h 2671762"/>
                <a:gd name="connsiteX17-119" fmla="*/ 1366838 w 1400175"/>
                <a:gd name="connsiteY17-120" fmla="*/ 2428875 h 2671762"/>
                <a:gd name="connsiteX18-121" fmla="*/ 1400175 w 1400175"/>
                <a:gd name="connsiteY18-122" fmla="*/ 2457450 h 2671762"/>
                <a:gd name="connsiteX19-123" fmla="*/ 1400175 w 1400175"/>
                <a:gd name="connsiteY19-124" fmla="*/ 9525 h 2671762"/>
                <a:gd name="connsiteX20-125" fmla="*/ 0 w 1400175"/>
                <a:gd name="connsiteY20-126" fmla="*/ 0 h 2671762"/>
                <a:gd name="connsiteX0-127" fmla="*/ 0 w 1400175"/>
                <a:gd name="connsiteY0-128" fmla="*/ 0 h 2671762"/>
                <a:gd name="connsiteX1-129" fmla="*/ 0 w 1400175"/>
                <a:gd name="connsiteY1-130" fmla="*/ 2400300 h 2671762"/>
                <a:gd name="connsiteX2-131" fmla="*/ 157163 w 1400175"/>
                <a:gd name="connsiteY2-132" fmla="*/ 2328862 h 2671762"/>
                <a:gd name="connsiteX3-133" fmla="*/ 271463 w 1400175"/>
                <a:gd name="connsiteY3-134" fmla="*/ 2509837 h 2671762"/>
                <a:gd name="connsiteX4-135" fmla="*/ 338138 w 1400175"/>
                <a:gd name="connsiteY4-136" fmla="*/ 2586037 h 2671762"/>
                <a:gd name="connsiteX5-137" fmla="*/ 495300 w 1400175"/>
                <a:gd name="connsiteY5-138" fmla="*/ 2671762 h 2671762"/>
                <a:gd name="connsiteX6-139" fmla="*/ 547688 w 1400175"/>
                <a:gd name="connsiteY6-140" fmla="*/ 2571750 h 2671762"/>
                <a:gd name="connsiteX7-141" fmla="*/ 600075 w 1400175"/>
                <a:gd name="connsiteY7-142" fmla="*/ 2524125 h 2671762"/>
                <a:gd name="connsiteX8-143" fmla="*/ 695325 w 1400175"/>
                <a:gd name="connsiteY8-144" fmla="*/ 2457450 h 2671762"/>
                <a:gd name="connsiteX9-145" fmla="*/ 752475 w 1400175"/>
                <a:gd name="connsiteY9-146" fmla="*/ 2400300 h 2671762"/>
                <a:gd name="connsiteX10-147" fmla="*/ 866775 w 1400175"/>
                <a:gd name="connsiteY10-148" fmla="*/ 2362200 h 2671762"/>
                <a:gd name="connsiteX11-149" fmla="*/ 933450 w 1400175"/>
                <a:gd name="connsiteY11-150" fmla="*/ 2481262 h 2671762"/>
                <a:gd name="connsiteX12-151" fmla="*/ 1085850 w 1400175"/>
                <a:gd name="connsiteY12-152" fmla="*/ 2533650 h 2671762"/>
                <a:gd name="connsiteX13-153" fmla="*/ 1176338 w 1400175"/>
                <a:gd name="connsiteY13-154" fmla="*/ 2552700 h 2671762"/>
                <a:gd name="connsiteX14-155" fmla="*/ 1223963 w 1400175"/>
                <a:gd name="connsiteY14-156" fmla="*/ 2514600 h 2671762"/>
                <a:gd name="connsiteX15-157" fmla="*/ 1281113 w 1400175"/>
                <a:gd name="connsiteY15-158" fmla="*/ 2476500 h 2671762"/>
                <a:gd name="connsiteX16-159" fmla="*/ 1323975 w 1400175"/>
                <a:gd name="connsiteY16-160" fmla="*/ 2447925 h 2671762"/>
                <a:gd name="connsiteX17-161" fmla="*/ 1366838 w 1400175"/>
                <a:gd name="connsiteY17-162" fmla="*/ 2428875 h 2671762"/>
                <a:gd name="connsiteX18-163" fmla="*/ 1400175 w 1400175"/>
                <a:gd name="connsiteY18-164" fmla="*/ 2457450 h 2671762"/>
                <a:gd name="connsiteX19-165" fmla="*/ 1400175 w 1400175"/>
                <a:gd name="connsiteY19-166" fmla="*/ 9525 h 2671762"/>
                <a:gd name="connsiteX20-167" fmla="*/ 0 w 1400175"/>
                <a:gd name="connsiteY20-168" fmla="*/ 0 h 2671762"/>
                <a:gd name="connsiteX0-169" fmla="*/ 0 w 1400175"/>
                <a:gd name="connsiteY0-170" fmla="*/ 0 h 2671762"/>
                <a:gd name="connsiteX1-171" fmla="*/ 0 w 1400175"/>
                <a:gd name="connsiteY1-172" fmla="*/ 2400300 h 2671762"/>
                <a:gd name="connsiteX2-173" fmla="*/ 157163 w 1400175"/>
                <a:gd name="connsiteY2-174" fmla="*/ 2328862 h 2671762"/>
                <a:gd name="connsiteX3-175" fmla="*/ 271463 w 1400175"/>
                <a:gd name="connsiteY3-176" fmla="*/ 2509837 h 2671762"/>
                <a:gd name="connsiteX4-177" fmla="*/ 338138 w 1400175"/>
                <a:gd name="connsiteY4-178" fmla="*/ 2586037 h 2671762"/>
                <a:gd name="connsiteX5-179" fmla="*/ 495300 w 1400175"/>
                <a:gd name="connsiteY5-180" fmla="*/ 2671762 h 2671762"/>
                <a:gd name="connsiteX6-181" fmla="*/ 547688 w 1400175"/>
                <a:gd name="connsiteY6-182" fmla="*/ 2571750 h 2671762"/>
                <a:gd name="connsiteX7-183" fmla="*/ 600075 w 1400175"/>
                <a:gd name="connsiteY7-184" fmla="*/ 2524125 h 2671762"/>
                <a:gd name="connsiteX8-185" fmla="*/ 695325 w 1400175"/>
                <a:gd name="connsiteY8-186" fmla="*/ 2457450 h 2671762"/>
                <a:gd name="connsiteX9-187" fmla="*/ 752475 w 1400175"/>
                <a:gd name="connsiteY9-188" fmla="*/ 2400300 h 2671762"/>
                <a:gd name="connsiteX10-189" fmla="*/ 866775 w 1400175"/>
                <a:gd name="connsiteY10-190" fmla="*/ 2362200 h 2671762"/>
                <a:gd name="connsiteX11-191" fmla="*/ 933450 w 1400175"/>
                <a:gd name="connsiteY11-192" fmla="*/ 2481262 h 2671762"/>
                <a:gd name="connsiteX12-193" fmla="*/ 1085850 w 1400175"/>
                <a:gd name="connsiteY12-194" fmla="*/ 2533650 h 2671762"/>
                <a:gd name="connsiteX13-195" fmla="*/ 1176338 w 1400175"/>
                <a:gd name="connsiteY13-196" fmla="*/ 2552700 h 2671762"/>
                <a:gd name="connsiteX14-197" fmla="*/ 1223963 w 1400175"/>
                <a:gd name="connsiteY14-198" fmla="*/ 2514600 h 2671762"/>
                <a:gd name="connsiteX15-199" fmla="*/ 1281113 w 1400175"/>
                <a:gd name="connsiteY15-200" fmla="*/ 2476500 h 2671762"/>
                <a:gd name="connsiteX16-201" fmla="*/ 1323975 w 1400175"/>
                <a:gd name="connsiteY16-202" fmla="*/ 2447925 h 2671762"/>
                <a:gd name="connsiteX17-203" fmla="*/ 1366838 w 1400175"/>
                <a:gd name="connsiteY17-204" fmla="*/ 2428875 h 2671762"/>
                <a:gd name="connsiteX18-205" fmla="*/ 1400175 w 1400175"/>
                <a:gd name="connsiteY18-206" fmla="*/ 2457450 h 2671762"/>
                <a:gd name="connsiteX19-207" fmla="*/ 1400175 w 1400175"/>
                <a:gd name="connsiteY19-208" fmla="*/ 9525 h 2671762"/>
                <a:gd name="connsiteX20-209" fmla="*/ 0 w 1400175"/>
                <a:gd name="connsiteY20-210" fmla="*/ 0 h 2671762"/>
                <a:gd name="connsiteX0-211" fmla="*/ 0 w 1400175"/>
                <a:gd name="connsiteY0-212" fmla="*/ 0 h 2671762"/>
                <a:gd name="connsiteX1-213" fmla="*/ 0 w 1400175"/>
                <a:gd name="connsiteY1-214" fmla="*/ 2400300 h 2671762"/>
                <a:gd name="connsiteX2-215" fmla="*/ 157163 w 1400175"/>
                <a:gd name="connsiteY2-216" fmla="*/ 2328862 h 2671762"/>
                <a:gd name="connsiteX3-217" fmla="*/ 271463 w 1400175"/>
                <a:gd name="connsiteY3-218" fmla="*/ 2509837 h 2671762"/>
                <a:gd name="connsiteX4-219" fmla="*/ 338138 w 1400175"/>
                <a:gd name="connsiteY4-220" fmla="*/ 2586037 h 2671762"/>
                <a:gd name="connsiteX5-221" fmla="*/ 495300 w 1400175"/>
                <a:gd name="connsiteY5-222" fmla="*/ 2671762 h 2671762"/>
                <a:gd name="connsiteX6-223" fmla="*/ 547688 w 1400175"/>
                <a:gd name="connsiteY6-224" fmla="*/ 2571750 h 2671762"/>
                <a:gd name="connsiteX7-225" fmla="*/ 600075 w 1400175"/>
                <a:gd name="connsiteY7-226" fmla="*/ 2524125 h 2671762"/>
                <a:gd name="connsiteX8-227" fmla="*/ 695325 w 1400175"/>
                <a:gd name="connsiteY8-228" fmla="*/ 2457450 h 2671762"/>
                <a:gd name="connsiteX9-229" fmla="*/ 752475 w 1400175"/>
                <a:gd name="connsiteY9-230" fmla="*/ 2400300 h 2671762"/>
                <a:gd name="connsiteX10-231" fmla="*/ 866775 w 1400175"/>
                <a:gd name="connsiteY10-232" fmla="*/ 2362200 h 2671762"/>
                <a:gd name="connsiteX11-233" fmla="*/ 933450 w 1400175"/>
                <a:gd name="connsiteY11-234" fmla="*/ 2481262 h 2671762"/>
                <a:gd name="connsiteX12-235" fmla="*/ 1085850 w 1400175"/>
                <a:gd name="connsiteY12-236" fmla="*/ 2533650 h 2671762"/>
                <a:gd name="connsiteX13-237" fmla="*/ 1176338 w 1400175"/>
                <a:gd name="connsiteY13-238" fmla="*/ 2552700 h 2671762"/>
                <a:gd name="connsiteX14-239" fmla="*/ 1223963 w 1400175"/>
                <a:gd name="connsiteY14-240" fmla="*/ 2514600 h 2671762"/>
                <a:gd name="connsiteX15-241" fmla="*/ 1281113 w 1400175"/>
                <a:gd name="connsiteY15-242" fmla="*/ 2476500 h 2671762"/>
                <a:gd name="connsiteX16-243" fmla="*/ 1323975 w 1400175"/>
                <a:gd name="connsiteY16-244" fmla="*/ 2447925 h 2671762"/>
                <a:gd name="connsiteX17-245" fmla="*/ 1366838 w 1400175"/>
                <a:gd name="connsiteY17-246" fmla="*/ 2428875 h 2671762"/>
                <a:gd name="connsiteX18-247" fmla="*/ 1400175 w 1400175"/>
                <a:gd name="connsiteY18-248" fmla="*/ 2457450 h 2671762"/>
                <a:gd name="connsiteX19-249" fmla="*/ 1400175 w 1400175"/>
                <a:gd name="connsiteY19-250" fmla="*/ 9525 h 2671762"/>
                <a:gd name="connsiteX20-251" fmla="*/ 0 w 1400175"/>
                <a:gd name="connsiteY20-252" fmla="*/ 0 h 2671762"/>
                <a:gd name="connsiteX0-253" fmla="*/ 0 w 1400175"/>
                <a:gd name="connsiteY0-254" fmla="*/ 0 h 2671762"/>
                <a:gd name="connsiteX1-255" fmla="*/ 0 w 1400175"/>
                <a:gd name="connsiteY1-256" fmla="*/ 2400300 h 2671762"/>
                <a:gd name="connsiteX2-257" fmla="*/ 157163 w 1400175"/>
                <a:gd name="connsiteY2-258" fmla="*/ 2328862 h 2671762"/>
                <a:gd name="connsiteX3-259" fmla="*/ 271463 w 1400175"/>
                <a:gd name="connsiteY3-260" fmla="*/ 2509837 h 2671762"/>
                <a:gd name="connsiteX4-261" fmla="*/ 338138 w 1400175"/>
                <a:gd name="connsiteY4-262" fmla="*/ 2586037 h 2671762"/>
                <a:gd name="connsiteX5-263" fmla="*/ 495300 w 1400175"/>
                <a:gd name="connsiteY5-264" fmla="*/ 2671762 h 2671762"/>
                <a:gd name="connsiteX6-265" fmla="*/ 547688 w 1400175"/>
                <a:gd name="connsiteY6-266" fmla="*/ 2571750 h 2671762"/>
                <a:gd name="connsiteX7-267" fmla="*/ 600075 w 1400175"/>
                <a:gd name="connsiteY7-268" fmla="*/ 2524125 h 2671762"/>
                <a:gd name="connsiteX8-269" fmla="*/ 695325 w 1400175"/>
                <a:gd name="connsiteY8-270" fmla="*/ 2457450 h 2671762"/>
                <a:gd name="connsiteX9-271" fmla="*/ 752475 w 1400175"/>
                <a:gd name="connsiteY9-272" fmla="*/ 2400300 h 2671762"/>
                <a:gd name="connsiteX10-273" fmla="*/ 866775 w 1400175"/>
                <a:gd name="connsiteY10-274" fmla="*/ 2362200 h 2671762"/>
                <a:gd name="connsiteX11-275" fmla="*/ 933450 w 1400175"/>
                <a:gd name="connsiteY11-276" fmla="*/ 2481262 h 2671762"/>
                <a:gd name="connsiteX12-277" fmla="*/ 1085850 w 1400175"/>
                <a:gd name="connsiteY12-278" fmla="*/ 2533650 h 2671762"/>
                <a:gd name="connsiteX13-279" fmla="*/ 1176338 w 1400175"/>
                <a:gd name="connsiteY13-280" fmla="*/ 2552700 h 2671762"/>
                <a:gd name="connsiteX14-281" fmla="*/ 1223963 w 1400175"/>
                <a:gd name="connsiteY14-282" fmla="*/ 2514600 h 2671762"/>
                <a:gd name="connsiteX15-283" fmla="*/ 1281113 w 1400175"/>
                <a:gd name="connsiteY15-284" fmla="*/ 2476500 h 2671762"/>
                <a:gd name="connsiteX16-285" fmla="*/ 1323975 w 1400175"/>
                <a:gd name="connsiteY16-286" fmla="*/ 2447925 h 2671762"/>
                <a:gd name="connsiteX17-287" fmla="*/ 1366838 w 1400175"/>
                <a:gd name="connsiteY17-288" fmla="*/ 2428875 h 2671762"/>
                <a:gd name="connsiteX18-289" fmla="*/ 1400175 w 1400175"/>
                <a:gd name="connsiteY18-290" fmla="*/ 2457450 h 2671762"/>
                <a:gd name="connsiteX19-291" fmla="*/ 1400175 w 1400175"/>
                <a:gd name="connsiteY19-292" fmla="*/ 9525 h 2671762"/>
                <a:gd name="connsiteX20-293" fmla="*/ 0 w 1400175"/>
                <a:gd name="connsiteY20-294" fmla="*/ 0 h 2671762"/>
                <a:gd name="connsiteX0-295" fmla="*/ 0 w 1400175"/>
                <a:gd name="connsiteY0-296" fmla="*/ 0 h 2671762"/>
                <a:gd name="connsiteX1-297" fmla="*/ 0 w 1400175"/>
                <a:gd name="connsiteY1-298" fmla="*/ 2400300 h 2671762"/>
                <a:gd name="connsiteX2-299" fmla="*/ 157163 w 1400175"/>
                <a:gd name="connsiteY2-300" fmla="*/ 2328862 h 2671762"/>
                <a:gd name="connsiteX3-301" fmla="*/ 271463 w 1400175"/>
                <a:gd name="connsiteY3-302" fmla="*/ 2509837 h 2671762"/>
                <a:gd name="connsiteX4-303" fmla="*/ 338138 w 1400175"/>
                <a:gd name="connsiteY4-304" fmla="*/ 2586037 h 2671762"/>
                <a:gd name="connsiteX5-305" fmla="*/ 495300 w 1400175"/>
                <a:gd name="connsiteY5-306" fmla="*/ 2671762 h 2671762"/>
                <a:gd name="connsiteX6-307" fmla="*/ 547688 w 1400175"/>
                <a:gd name="connsiteY6-308" fmla="*/ 2571750 h 2671762"/>
                <a:gd name="connsiteX7-309" fmla="*/ 600075 w 1400175"/>
                <a:gd name="connsiteY7-310" fmla="*/ 2524125 h 2671762"/>
                <a:gd name="connsiteX8-311" fmla="*/ 695325 w 1400175"/>
                <a:gd name="connsiteY8-312" fmla="*/ 2457450 h 2671762"/>
                <a:gd name="connsiteX9-313" fmla="*/ 752475 w 1400175"/>
                <a:gd name="connsiteY9-314" fmla="*/ 2400300 h 2671762"/>
                <a:gd name="connsiteX10-315" fmla="*/ 866775 w 1400175"/>
                <a:gd name="connsiteY10-316" fmla="*/ 2362200 h 2671762"/>
                <a:gd name="connsiteX11-317" fmla="*/ 933450 w 1400175"/>
                <a:gd name="connsiteY11-318" fmla="*/ 2481262 h 2671762"/>
                <a:gd name="connsiteX12-319" fmla="*/ 1085850 w 1400175"/>
                <a:gd name="connsiteY12-320" fmla="*/ 2533650 h 2671762"/>
                <a:gd name="connsiteX13-321" fmla="*/ 1176338 w 1400175"/>
                <a:gd name="connsiteY13-322" fmla="*/ 2552700 h 2671762"/>
                <a:gd name="connsiteX14-323" fmla="*/ 1223963 w 1400175"/>
                <a:gd name="connsiteY14-324" fmla="*/ 2514600 h 2671762"/>
                <a:gd name="connsiteX15-325" fmla="*/ 1281113 w 1400175"/>
                <a:gd name="connsiteY15-326" fmla="*/ 2476500 h 2671762"/>
                <a:gd name="connsiteX16-327" fmla="*/ 1323975 w 1400175"/>
                <a:gd name="connsiteY16-328" fmla="*/ 2447925 h 2671762"/>
                <a:gd name="connsiteX17-329" fmla="*/ 1366838 w 1400175"/>
                <a:gd name="connsiteY17-330" fmla="*/ 2428875 h 2671762"/>
                <a:gd name="connsiteX18-331" fmla="*/ 1400175 w 1400175"/>
                <a:gd name="connsiteY18-332" fmla="*/ 2457450 h 2671762"/>
                <a:gd name="connsiteX19-333" fmla="*/ 1400175 w 1400175"/>
                <a:gd name="connsiteY19-334" fmla="*/ 9525 h 2671762"/>
                <a:gd name="connsiteX20-335" fmla="*/ 0 w 1400175"/>
                <a:gd name="connsiteY20-336" fmla="*/ 0 h 2671762"/>
                <a:gd name="connsiteX0-337" fmla="*/ 0 w 1400175"/>
                <a:gd name="connsiteY0-338" fmla="*/ 0 h 2671762"/>
                <a:gd name="connsiteX1-339" fmla="*/ 0 w 1400175"/>
                <a:gd name="connsiteY1-340" fmla="*/ 2400300 h 2671762"/>
                <a:gd name="connsiteX2-341" fmla="*/ 157163 w 1400175"/>
                <a:gd name="connsiteY2-342" fmla="*/ 2328862 h 2671762"/>
                <a:gd name="connsiteX3-343" fmla="*/ 271463 w 1400175"/>
                <a:gd name="connsiteY3-344" fmla="*/ 2509837 h 2671762"/>
                <a:gd name="connsiteX4-345" fmla="*/ 338138 w 1400175"/>
                <a:gd name="connsiteY4-346" fmla="*/ 2586037 h 2671762"/>
                <a:gd name="connsiteX5-347" fmla="*/ 495300 w 1400175"/>
                <a:gd name="connsiteY5-348" fmla="*/ 2671762 h 2671762"/>
                <a:gd name="connsiteX6-349" fmla="*/ 547688 w 1400175"/>
                <a:gd name="connsiteY6-350" fmla="*/ 2571750 h 2671762"/>
                <a:gd name="connsiteX7-351" fmla="*/ 600075 w 1400175"/>
                <a:gd name="connsiteY7-352" fmla="*/ 2524125 h 2671762"/>
                <a:gd name="connsiteX8-353" fmla="*/ 695325 w 1400175"/>
                <a:gd name="connsiteY8-354" fmla="*/ 2457450 h 2671762"/>
                <a:gd name="connsiteX9-355" fmla="*/ 752475 w 1400175"/>
                <a:gd name="connsiteY9-356" fmla="*/ 2400300 h 2671762"/>
                <a:gd name="connsiteX10-357" fmla="*/ 866775 w 1400175"/>
                <a:gd name="connsiteY10-358" fmla="*/ 2362200 h 2671762"/>
                <a:gd name="connsiteX11-359" fmla="*/ 933450 w 1400175"/>
                <a:gd name="connsiteY11-360" fmla="*/ 2481262 h 2671762"/>
                <a:gd name="connsiteX12-361" fmla="*/ 1085850 w 1400175"/>
                <a:gd name="connsiteY12-362" fmla="*/ 2533650 h 2671762"/>
                <a:gd name="connsiteX13-363" fmla="*/ 1176338 w 1400175"/>
                <a:gd name="connsiteY13-364" fmla="*/ 2552700 h 2671762"/>
                <a:gd name="connsiteX14-365" fmla="*/ 1223963 w 1400175"/>
                <a:gd name="connsiteY14-366" fmla="*/ 2514600 h 2671762"/>
                <a:gd name="connsiteX15-367" fmla="*/ 1281113 w 1400175"/>
                <a:gd name="connsiteY15-368" fmla="*/ 2476500 h 2671762"/>
                <a:gd name="connsiteX16-369" fmla="*/ 1323975 w 1400175"/>
                <a:gd name="connsiteY16-370" fmla="*/ 2447925 h 2671762"/>
                <a:gd name="connsiteX17-371" fmla="*/ 1366838 w 1400175"/>
                <a:gd name="connsiteY17-372" fmla="*/ 2428875 h 2671762"/>
                <a:gd name="connsiteX18-373" fmla="*/ 1385888 w 1400175"/>
                <a:gd name="connsiteY18-374" fmla="*/ 2443163 h 2671762"/>
                <a:gd name="connsiteX19-375" fmla="*/ 1400175 w 1400175"/>
                <a:gd name="connsiteY19-376" fmla="*/ 9525 h 2671762"/>
                <a:gd name="connsiteX20-377" fmla="*/ 0 w 1400175"/>
                <a:gd name="connsiteY20-378" fmla="*/ 0 h 2671762"/>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 ang="0">
                  <a:pos x="connsiteX9-355" y="connsiteY9-356"/>
                </a:cxn>
                <a:cxn ang="0">
                  <a:pos x="connsiteX10-357" y="connsiteY10-358"/>
                </a:cxn>
                <a:cxn ang="0">
                  <a:pos x="connsiteX11-359" y="connsiteY11-360"/>
                </a:cxn>
                <a:cxn ang="0">
                  <a:pos x="connsiteX12-361" y="connsiteY12-362"/>
                </a:cxn>
                <a:cxn ang="0">
                  <a:pos x="connsiteX13-363" y="connsiteY13-364"/>
                </a:cxn>
                <a:cxn ang="0">
                  <a:pos x="connsiteX14-365" y="connsiteY14-366"/>
                </a:cxn>
                <a:cxn ang="0">
                  <a:pos x="connsiteX15-367" y="connsiteY15-368"/>
                </a:cxn>
                <a:cxn ang="0">
                  <a:pos x="connsiteX16-369" y="connsiteY16-370"/>
                </a:cxn>
                <a:cxn ang="0">
                  <a:pos x="connsiteX17-371" y="connsiteY17-372"/>
                </a:cxn>
                <a:cxn ang="0">
                  <a:pos x="connsiteX18-373" y="connsiteY18-374"/>
                </a:cxn>
                <a:cxn ang="0">
                  <a:pos x="connsiteX19-375" y="connsiteY19-376"/>
                </a:cxn>
                <a:cxn ang="0">
                  <a:pos x="connsiteX20-377" y="connsiteY20-378"/>
                </a:cxn>
              </a:cxnLst>
              <a:rect l="l" t="t" r="r" b="b"/>
              <a:pathLst>
                <a:path w="1400175" h="2671762">
                  <a:moveTo>
                    <a:pt x="0" y="0"/>
                  </a:moveTo>
                  <a:lnTo>
                    <a:pt x="0" y="2400300"/>
                  </a:lnTo>
                  <a:lnTo>
                    <a:pt x="157163" y="2328862"/>
                  </a:lnTo>
                  <a:cubicBezTo>
                    <a:pt x="261938" y="2370137"/>
                    <a:pt x="228600" y="2449512"/>
                    <a:pt x="271463" y="2509837"/>
                  </a:cubicBezTo>
                  <a:lnTo>
                    <a:pt x="338138" y="2586037"/>
                  </a:lnTo>
                  <a:lnTo>
                    <a:pt x="495300" y="2671762"/>
                  </a:lnTo>
                  <a:cubicBezTo>
                    <a:pt x="530225" y="2669381"/>
                    <a:pt x="530226" y="2596356"/>
                    <a:pt x="547688" y="2571750"/>
                  </a:cubicBezTo>
                  <a:cubicBezTo>
                    <a:pt x="565150" y="2547144"/>
                    <a:pt x="575469" y="2543175"/>
                    <a:pt x="600075" y="2524125"/>
                  </a:cubicBezTo>
                  <a:lnTo>
                    <a:pt x="695325" y="2457450"/>
                  </a:lnTo>
                  <a:lnTo>
                    <a:pt x="752475" y="2400300"/>
                  </a:lnTo>
                  <a:lnTo>
                    <a:pt x="866775" y="2362200"/>
                  </a:lnTo>
                  <a:cubicBezTo>
                    <a:pt x="896937" y="2375694"/>
                    <a:pt x="896938" y="2452687"/>
                    <a:pt x="933450" y="2481262"/>
                  </a:cubicBezTo>
                  <a:cubicBezTo>
                    <a:pt x="969962" y="2509837"/>
                    <a:pt x="1055687" y="2527300"/>
                    <a:pt x="1085850" y="2533650"/>
                  </a:cubicBezTo>
                  <a:lnTo>
                    <a:pt x="1176338" y="2552700"/>
                  </a:lnTo>
                  <a:cubicBezTo>
                    <a:pt x="1199357" y="2549525"/>
                    <a:pt x="1206501" y="2527300"/>
                    <a:pt x="1223963" y="2514600"/>
                  </a:cubicBezTo>
                  <a:cubicBezTo>
                    <a:pt x="1241426" y="2501900"/>
                    <a:pt x="1264444" y="2487612"/>
                    <a:pt x="1281113" y="2476500"/>
                  </a:cubicBezTo>
                  <a:lnTo>
                    <a:pt x="1323975" y="2447925"/>
                  </a:lnTo>
                  <a:cubicBezTo>
                    <a:pt x="1338262" y="2438400"/>
                    <a:pt x="1354138" y="2427288"/>
                    <a:pt x="1366838" y="2428875"/>
                  </a:cubicBezTo>
                  <a:lnTo>
                    <a:pt x="1385888" y="2443163"/>
                  </a:lnTo>
                  <a:cubicBezTo>
                    <a:pt x="1390650" y="1631950"/>
                    <a:pt x="1395413" y="820738"/>
                    <a:pt x="1400175" y="9525"/>
                  </a:cubicBezTo>
                  <a:lnTo>
                    <a:pt x="0" y="0"/>
                  </a:lnTo>
                  <a:close/>
                </a:path>
              </a:pathLst>
            </a:custGeom>
            <a:solidFill>
              <a:schemeClr val="tx1">
                <a:lumMod val="50000"/>
                <a:lumOff val="50000"/>
              </a:schemeClr>
            </a:solidFill>
            <a:ln>
              <a:noFill/>
            </a:ln>
            <a:effectLst>
              <a:outerShdw blurRad="50800" dist="254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03">
                <a:defRPr/>
              </a:pPr>
              <a:endParaRPr lang="zh-CN" altLang="en-US" sz="1388">
                <a:solidFill>
                  <a:schemeClr val="tx1"/>
                </a:solidFill>
                <a:latin typeface="微软雅黑" panose="020B0503020204020204" pitchFamily="34" charset="-122"/>
                <a:ea typeface="微软雅黑" panose="020B0503020204020204" pitchFamily="34" charset="-122"/>
              </a:endParaRPr>
            </a:p>
          </p:txBody>
        </p:sp>
        <p:sp>
          <p:nvSpPr>
            <p:cNvPr id="49" name="MH_SubTitle_4"/>
            <p:cNvSpPr/>
            <p:nvPr>
              <p:custDataLst>
                <p:tags r:id="rId11"/>
              </p:custDataLst>
            </p:nvPr>
          </p:nvSpPr>
          <p:spPr>
            <a:xfrm>
              <a:off x="4067734" y="1004490"/>
              <a:ext cx="916698" cy="1263254"/>
            </a:xfrm>
            <a:custGeom>
              <a:avLst/>
              <a:gdLst>
                <a:gd name="connsiteX0" fmla="*/ 0 w 1400175"/>
                <a:gd name="connsiteY0" fmla="*/ 0 h 2671762"/>
                <a:gd name="connsiteX1" fmla="*/ 0 w 1400175"/>
                <a:gd name="connsiteY1" fmla="*/ 2400300 h 2671762"/>
                <a:gd name="connsiteX2" fmla="*/ 142875 w 1400175"/>
                <a:gd name="connsiteY2" fmla="*/ 2328862 h 2671762"/>
                <a:gd name="connsiteX3" fmla="*/ 209550 w 1400175"/>
                <a:gd name="connsiteY3" fmla="*/ 2366962 h 2671762"/>
                <a:gd name="connsiteX4" fmla="*/ 271463 w 1400175"/>
                <a:gd name="connsiteY4" fmla="*/ 2509837 h 2671762"/>
                <a:gd name="connsiteX5" fmla="*/ 338138 w 1400175"/>
                <a:gd name="connsiteY5" fmla="*/ 2586037 h 2671762"/>
                <a:gd name="connsiteX6" fmla="*/ 495300 w 1400175"/>
                <a:gd name="connsiteY6" fmla="*/ 2671762 h 2671762"/>
                <a:gd name="connsiteX7" fmla="*/ 547688 w 1400175"/>
                <a:gd name="connsiteY7" fmla="*/ 2571750 h 2671762"/>
                <a:gd name="connsiteX8" fmla="*/ 600075 w 1400175"/>
                <a:gd name="connsiteY8" fmla="*/ 2524125 h 2671762"/>
                <a:gd name="connsiteX9" fmla="*/ 695325 w 1400175"/>
                <a:gd name="connsiteY9" fmla="*/ 2457450 h 2671762"/>
                <a:gd name="connsiteX10" fmla="*/ 752475 w 1400175"/>
                <a:gd name="connsiteY10" fmla="*/ 2400300 h 2671762"/>
                <a:gd name="connsiteX11" fmla="*/ 866775 w 1400175"/>
                <a:gd name="connsiteY11" fmla="*/ 2362200 h 2671762"/>
                <a:gd name="connsiteX12" fmla="*/ 933450 w 1400175"/>
                <a:gd name="connsiteY12" fmla="*/ 2481262 h 2671762"/>
                <a:gd name="connsiteX13" fmla="*/ 1085850 w 1400175"/>
                <a:gd name="connsiteY13" fmla="*/ 2533650 h 2671762"/>
                <a:gd name="connsiteX14" fmla="*/ 1176338 w 1400175"/>
                <a:gd name="connsiteY14" fmla="*/ 2552700 h 2671762"/>
                <a:gd name="connsiteX15" fmla="*/ 1223963 w 1400175"/>
                <a:gd name="connsiteY15" fmla="*/ 2514600 h 2671762"/>
                <a:gd name="connsiteX16" fmla="*/ 1281113 w 1400175"/>
                <a:gd name="connsiteY16" fmla="*/ 2476500 h 2671762"/>
                <a:gd name="connsiteX17" fmla="*/ 1323975 w 1400175"/>
                <a:gd name="connsiteY17" fmla="*/ 2447925 h 2671762"/>
                <a:gd name="connsiteX18" fmla="*/ 1366838 w 1400175"/>
                <a:gd name="connsiteY18" fmla="*/ 2428875 h 2671762"/>
                <a:gd name="connsiteX19" fmla="*/ 1400175 w 1400175"/>
                <a:gd name="connsiteY19" fmla="*/ 2457450 h 2671762"/>
                <a:gd name="connsiteX20" fmla="*/ 1400175 w 1400175"/>
                <a:gd name="connsiteY20" fmla="*/ 9525 h 2671762"/>
                <a:gd name="connsiteX21" fmla="*/ 0 w 1400175"/>
                <a:gd name="connsiteY21" fmla="*/ 0 h 2671762"/>
                <a:gd name="connsiteX0-1" fmla="*/ 0 w 1400175"/>
                <a:gd name="connsiteY0-2" fmla="*/ 0 h 2671762"/>
                <a:gd name="connsiteX1-3" fmla="*/ 0 w 1400175"/>
                <a:gd name="connsiteY1-4" fmla="*/ 2400300 h 2671762"/>
                <a:gd name="connsiteX2-5" fmla="*/ 142875 w 1400175"/>
                <a:gd name="connsiteY2-6" fmla="*/ 2328862 h 2671762"/>
                <a:gd name="connsiteX3-7" fmla="*/ 271463 w 1400175"/>
                <a:gd name="connsiteY3-8" fmla="*/ 2509837 h 2671762"/>
                <a:gd name="connsiteX4-9" fmla="*/ 338138 w 1400175"/>
                <a:gd name="connsiteY4-10" fmla="*/ 2586037 h 2671762"/>
                <a:gd name="connsiteX5-11" fmla="*/ 495300 w 1400175"/>
                <a:gd name="connsiteY5-12" fmla="*/ 2671762 h 2671762"/>
                <a:gd name="connsiteX6-13" fmla="*/ 547688 w 1400175"/>
                <a:gd name="connsiteY6-14" fmla="*/ 2571750 h 2671762"/>
                <a:gd name="connsiteX7-15" fmla="*/ 600075 w 1400175"/>
                <a:gd name="connsiteY7-16" fmla="*/ 2524125 h 2671762"/>
                <a:gd name="connsiteX8-17" fmla="*/ 695325 w 1400175"/>
                <a:gd name="connsiteY8-18" fmla="*/ 2457450 h 2671762"/>
                <a:gd name="connsiteX9-19" fmla="*/ 752475 w 1400175"/>
                <a:gd name="connsiteY9-20" fmla="*/ 2400300 h 2671762"/>
                <a:gd name="connsiteX10-21" fmla="*/ 866775 w 1400175"/>
                <a:gd name="connsiteY10-22" fmla="*/ 2362200 h 2671762"/>
                <a:gd name="connsiteX11-23" fmla="*/ 933450 w 1400175"/>
                <a:gd name="connsiteY11-24" fmla="*/ 2481262 h 2671762"/>
                <a:gd name="connsiteX12-25" fmla="*/ 1085850 w 1400175"/>
                <a:gd name="connsiteY12-26" fmla="*/ 2533650 h 2671762"/>
                <a:gd name="connsiteX13-27" fmla="*/ 1176338 w 1400175"/>
                <a:gd name="connsiteY13-28" fmla="*/ 2552700 h 2671762"/>
                <a:gd name="connsiteX14-29" fmla="*/ 1223963 w 1400175"/>
                <a:gd name="connsiteY14-30" fmla="*/ 2514600 h 2671762"/>
                <a:gd name="connsiteX15-31" fmla="*/ 1281113 w 1400175"/>
                <a:gd name="connsiteY15-32" fmla="*/ 2476500 h 2671762"/>
                <a:gd name="connsiteX16-33" fmla="*/ 1323975 w 1400175"/>
                <a:gd name="connsiteY16-34" fmla="*/ 2447925 h 2671762"/>
                <a:gd name="connsiteX17-35" fmla="*/ 1366838 w 1400175"/>
                <a:gd name="connsiteY17-36" fmla="*/ 2428875 h 2671762"/>
                <a:gd name="connsiteX18-37" fmla="*/ 1400175 w 1400175"/>
                <a:gd name="connsiteY18-38" fmla="*/ 2457450 h 2671762"/>
                <a:gd name="connsiteX19-39" fmla="*/ 1400175 w 1400175"/>
                <a:gd name="connsiteY19-40" fmla="*/ 9525 h 2671762"/>
                <a:gd name="connsiteX20-41" fmla="*/ 0 w 1400175"/>
                <a:gd name="connsiteY20-42" fmla="*/ 0 h 2671762"/>
                <a:gd name="connsiteX0-43" fmla="*/ 0 w 1400175"/>
                <a:gd name="connsiteY0-44" fmla="*/ 0 h 2671762"/>
                <a:gd name="connsiteX1-45" fmla="*/ 0 w 1400175"/>
                <a:gd name="connsiteY1-46" fmla="*/ 2400300 h 2671762"/>
                <a:gd name="connsiteX2-47" fmla="*/ 142875 w 1400175"/>
                <a:gd name="connsiteY2-48" fmla="*/ 2328862 h 2671762"/>
                <a:gd name="connsiteX3-49" fmla="*/ 271463 w 1400175"/>
                <a:gd name="connsiteY3-50" fmla="*/ 2509837 h 2671762"/>
                <a:gd name="connsiteX4-51" fmla="*/ 338138 w 1400175"/>
                <a:gd name="connsiteY4-52" fmla="*/ 2586037 h 2671762"/>
                <a:gd name="connsiteX5-53" fmla="*/ 495300 w 1400175"/>
                <a:gd name="connsiteY5-54" fmla="*/ 2671762 h 2671762"/>
                <a:gd name="connsiteX6-55" fmla="*/ 547688 w 1400175"/>
                <a:gd name="connsiteY6-56" fmla="*/ 2571750 h 2671762"/>
                <a:gd name="connsiteX7-57" fmla="*/ 600075 w 1400175"/>
                <a:gd name="connsiteY7-58" fmla="*/ 2524125 h 2671762"/>
                <a:gd name="connsiteX8-59" fmla="*/ 695325 w 1400175"/>
                <a:gd name="connsiteY8-60" fmla="*/ 2457450 h 2671762"/>
                <a:gd name="connsiteX9-61" fmla="*/ 752475 w 1400175"/>
                <a:gd name="connsiteY9-62" fmla="*/ 2400300 h 2671762"/>
                <a:gd name="connsiteX10-63" fmla="*/ 866775 w 1400175"/>
                <a:gd name="connsiteY10-64" fmla="*/ 2362200 h 2671762"/>
                <a:gd name="connsiteX11-65" fmla="*/ 933450 w 1400175"/>
                <a:gd name="connsiteY11-66" fmla="*/ 2481262 h 2671762"/>
                <a:gd name="connsiteX12-67" fmla="*/ 1085850 w 1400175"/>
                <a:gd name="connsiteY12-68" fmla="*/ 2533650 h 2671762"/>
                <a:gd name="connsiteX13-69" fmla="*/ 1176338 w 1400175"/>
                <a:gd name="connsiteY13-70" fmla="*/ 2552700 h 2671762"/>
                <a:gd name="connsiteX14-71" fmla="*/ 1223963 w 1400175"/>
                <a:gd name="connsiteY14-72" fmla="*/ 2514600 h 2671762"/>
                <a:gd name="connsiteX15-73" fmla="*/ 1281113 w 1400175"/>
                <a:gd name="connsiteY15-74" fmla="*/ 2476500 h 2671762"/>
                <a:gd name="connsiteX16-75" fmla="*/ 1323975 w 1400175"/>
                <a:gd name="connsiteY16-76" fmla="*/ 2447925 h 2671762"/>
                <a:gd name="connsiteX17-77" fmla="*/ 1366838 w 1400175"/>
                <a:gd name="connsiteY17-78" fmla="*/ 2428875 h 2671762"/>
                <a:gd name="connsiteX18-79" fmla="*/ 1400175 w 1400175"/>
                <a:gd name="connsiteY18-80" fmla="*/ 2457450 h 2671762"/>
                <a:gd name="connsiteX19-81" fmla="*/ 1400175 w 1400175"/>
                <a:gd name="connsiteY19-82" fmla="*/ 9525 h 2671762"/>
                <a:gd name="connsiteX20-83" fmla="*/ 0 w 1400175"/>
                <a:gd name="connsiteY20-84" fmla="*/ 0 h 2671762"/>
                <a:gd name="connsiteX0-85" fmla="*/ 0 w 1400175"/>
                <a:gd name="connsiteY0-86" fmla="*/ 0 h 2671762"/>
                <a:gd name="connsiteX1-87" fmla="*/ 0 w 1400175"/>
                <a:gd name="connsiteY1-88" fmla="*/ 2400300 h 2671762"/>
                <a:gd name="connsiteX2-89" fmla="*/ 157163 w 1400175"/>
                <a:gd name="connsiteY2-90" fmla="*/ 2328862 h 2671762"/>
                <a:gd name="connsiteX3-91" fmla="*/ 271463 w 1400175"/>
                <a:gd name="connsiteY3-92" fmla="*/ 2509837 h 2671762"/>
                <a:gd name="connsiteX4-93" fmla="*/ 338138 w 1400175"/>
                <a:gd name="connsiteY4-94" fmla="*/ 2586037 h 2671762"/>
                <a:gd name="connsiteX5-95" fmla="*/ 495300 w 1400175"/>
                <a:gd name="connsiteY5-96" fmla="*/ 2671762 h 2671762"/>
                <a:gd name="connsiteX6-97" fmla="*/ 547688 w 1400175"/>
                <a:gd name="connsiteY6-98" fmla="*/ 2571750 h 2671762"/>
                <a:gd name="connsiteX7-99" fmla="*/ 600075 w 1400175"/>
                <a:gd name="connsiteY7-100" fmla="*/ 2524125 h 2671762"/>
                <a:gd name="connsiteX8-101" fmla="*/ 695325 w 1400175"/>
                <a:gd name="connsiteY8-102" fmla="*/ 2457450 h 2671762"/>
                <a:gd name="connsiteX9-103" fmla="*/ 752475 w 1400175"/>
                <a:gd name="connsiteY9-104" fmla="*/ 2400300 h 2671762"/>
                <a:gd name="connsiteX10-105" fmla="*/ 866775 w 1400175"/>
                <a:gd name="connsiteY10-106" fmla="*/ 2362200 h 2671762"/>
                <a:gd name="connsiteX11-107" fmla="*/ 933450 w 1400175"/>
                <a:gd name="connsiteY11-108" fmla="*/ 2481262 h 2671762"/>
                <a:gd name="connsiteX12-109" fmla="*/ 1085850 w 1400175"/>
                <a:gd name="connsiteY12-110" fmla="*/ 2533650 h 2671762"/>
                <a:gd name="connsiteX13-111" fmla="*/ 1176338 w 1400175"/>
                <a:gd name="connsiteY13-112" fmla="*/ 2552700 h 2671762"/>
                <a:gd name="connsiteX14-113" fmla="*/ 1223963 w 1400175"/>
                <a:gd name="connsiteY14-114" fmla="*/ 2514600 h 2671762"/>
                <a:gd name="connsiteX15-115" fmla="*/ 1281113 w 1400175"/>
                <a:gd name="connsiteY15-116" fmla="*/ 2476500 h 2671762"/>
                <a:gd name="connsiteX16-117" fmla="*/ 1323975 w 1400175"/>
                <a:gd name="connsiteY16-118" fmla="*/ 2447925 h 2671762"/>
                <a:gd name="connsiteX17-119" fmla="*/ 1366838 w 1400175"/>
                <a:gd name="connsiteY17-120" fmla="*/ 2428875 h 2671762"/>
                <a:gd name="connsiteX18-121" fmla="*/ 1400175 w 1400175"/>
                <a:gd name="connsiteY18-122" fmla="*/ 2457450 h 2671762"/>
                <a:gd name="connsiteX19-123" fmla="*/ 1400175 w 1400175"/>
                <a:gd name="connsiteY19-124" fmla="*/ 9525 h 2671762"/>
                <a:gd name="connsiteX20-125" fmla="*/ 0 w 1400175"/>
                <a:gd name="connsiteY20-126" fmla="*/ 0 h 2671762"/>
                <a:gd name="connsiteX0-127" fmla="*/ 0 w 1400175"/>
                <a:gd name="connsiteY0-128" fmla="*/ 0 h 2671762"/>
                <a:gd name="connsiteX1-129" fmla="*/ 0 w 1400175"/>
                <a:gd name="connsiteY1-130" fmla="*/ 2400300 h 2671762"/>
                <a:gd name="connsiteX2-131" fmla="*/ 157163 w 1400175"/>
                <a:gd name="connsiteY2-132" fmla="*/ 2328862 h 2671762"/>
                <a:gd name="connsiteX3-133" fmla="*/ 271463 w 1400175"/>
                <a:gd name="connsiteY3-134" fmla="*/ 2509837 h 2671762"/>
                <a:gd name="connsiteX4-135" fmla="*/ 338138 w 1400175"/>
                <a:gd name="connsiteY4-136" fmla="*/ 2586037 h 2671762"/>
                <a:gd name="connsiteX5-137" fmla="*/ 495300 w 1400175"/>
                <a:gd name="connsiteY5-138" fmla="*/ 2671762 h 2671762"/>
                <a:gd name="connsiteX6-139" fmla="*/ 547688 w 1400175"/>
                <a:gd name="connsiteY6-140" fmla="*/ 2571750 h 2671762"/>
                <a:gd name="connsiteX7-141" fmla="*/ 600075 w 1400175"/>
                <a:gd name="connsiteY7-142" fmla="*/ 2524125 h 2671762"/>
                <a:gd name="connsiteX8-143" fmla="*/ 695325 w 1400175"/>
                <a:gd name="connsiteY8-144" fmla="*/ 2457450 h 2671762"/>
                <a:gd name="connsiteX9-145" fmla="*/ 752475 w 1400175"/>
                <a:gd name="connsiteY9-146" fmla="*/ 2400300 h 2671762"/>
                <a:gd name="connsiteX10-147" fmla="*/ 866775 w 1400175"/>
                <a:gd name="connsiteY10-148" fmla="*/ 2362200 h 2671762"/>
                <a:gd name="connsiteX11-149" fmla="*/ 933450 w 1400175"/>
                <a:gd name="connsiteY11-150" fmla="*/ 2481262 h 2671762"/>
                <a:gd name="connsiteX12-151" fmla="*/ 1085850 w 1400175"/>
                <a:gd name="connsiteY12-152" fmla="*/ 2533650 h 2671762"/>
                <a:gd name="connsiteX13-153" fmla="*/ 1176338 w 1400175"/>
                <a:gd name="connsiteY13-154" fmla="*/ 2552700 h 2671762"/>
                <a:gd name="connsiteX14-155" fmla="*/ 1223963 w 1400175"/>
                <a:gd name="connsiteY14-156" fmla="*/ 2514600 h 2671762"/>
                <a:gd name="connsiteX15-157" fmla="*/ 1281113 w 1400175"/>
                <a:gd name="connsiteY15-158" fmla="*/ 2476500 h 2671762"/>
                <a:gd name="connsiteX16-159" fmla="*/ 1323975 w 1400175"/>
                <a:gd name="connsiteY16-160" fmla="*/ 2447925 h 2671762"/>
                <a:gd name="connsiteX17-161" fmla="*/ 1366838 w 1400175"/>
                <a:gd name="connsiteY17-162" fmla="*/ 2428875 h 2671762"/>
                <a:gd name="connsiteX18-163" fmla="*/ 1400175 w 1400175"/>
                <a:gd name="connsiteY18-164" fmla="*/ 2457450 h 2671762"/>
                <a:gd name="connsiteX19-165" fmla="*/ 1400175 w 1400175"/>
                <a:gd name="connsiteY19-166" fmla="*/ 9525 h 2671762"/>
                <a:gd name="connsiteX20-167" fmla="*/ 0 w 1400175"/>
                <a:gd name="connsiteY20-168" fmla="*/ 0 h 2671762"/>
                <a:gd name="connsiteX0-169" fmla="*/ 0 w 1400175"/>
                <a:gd name="connsiteY0-170" fmla="*/ 0 h 2671762"/>
                <a:gd name="connsiteX1-171" fmla="*/ 0 w 1400175"/>
                <a:gd name="connsiteY1-172" fmla="*/ 2400300 h 2671762"/>
                <a:gd name="connsiteX2-173" fmla="*/ 157163 w 1400175"/>
                <a:gd name="connsiteY2-174" fmla="*/ 2328862 h 2671762"/>
                <a:gd name="connsiteX3-175" fmla="*/ 271463 w 1400175"/>
                <a:gd name="connsiteY3-176" fmla="*/ 2509837 h 2671762"/>
                <a:gd name="connsiteX4-177" fmla="*/ 338138 w 1400175"/>
                <a:gd name="connsiteY4-178" fmla="*/ 2586037 h 2671762"/>
                <a:gd name="connsiteX5-179" fmla="*/ 495300 w 1400175"/>
                <a:gd name="connsiteY5-180" fmla="*/ 2671762 h 2671762"/>
                <a:gd name="connsiteX6-181" fmla="*/ 547688 w 1400175"/>
                <a:gd name="connsiteY6-182" fmla="*/ 2571750 h 2671762"/>
                <a:gd name="connsiteX7-183" fmla="*/ 600075 w 1400175"/>
                <a:gd name="connsiteY7-184" fmla="*/ 2524125 h 2671762"/>
                <a:gd name="connsiteX8-185" fmla="*/ 695325 w 1400175"/>
                <a:gd name="connsiteY8-186" fmla="*/ 2457450 h 2671762"/>
                <a:gd name="connsiteX9-187" fmla="*/ 752475 w 1400175"/>
                <a:gd name="connsiteY9-188" fmla="*/ 2400300 h 2671762"/>
                <a:gd name="connsiteX10-189" fmla="*/ 866775 w 1400175"/>
                <a:gd name="connsiteY10-190" fmla="*/ 2362200 h 2671762"/>
                <a:gd name="connsiteX11-191" fmla="*/ 933450 w 1400175"/>
                <a:gd name="connsiteY11-192" fmla="*/ 2481262 h 2671762"/>
                <a:gd name="connsiteX12-193" fmla="*/ 1085850 w 1400175"/>
                <a:gd name="connsiteY12-194" fmla="*/ 2533650 h 2671762"/>
                <a:gd name="connsiteX13-195" fmla="*/ 1176338 w 1400175"/>
                <a:gd name="connsiteY13-196" fmla="*/ 2552700 h 2671762"/>
                <a:gd name="connsiteX14-197" fmla="*/ 1223963 w 1400175"/>
                <a:gd name="connsiteY14-198" fmla="*/ 2514600 h 2671762"/>
                <a:gd name="connsiteX15-199" fmla="*/ 1281113 w 1400175"/>
                <a:gd name="connsiteY15-200" fmla="*/ 2476500 h 2671762"/>
                <a:gd name="connsiteX16-201" fmla="*/ 1323975 w 1400175"/>
                <a:gd name="connsiteY16-202" fmla="*/ 2447925 h 2671762"/>
                <a:gd name="connsiteX17-203" fmla="*/ 1366838 w 1400175"/>
                <a:gd name="connsiteY17-204" fmla="*/ 2428875 h 2671762"/>
                <a:gd name="connsiteX18-205" fmla="*/ 1400175 w 1400175"/>
                <a:gd name="connsiteY18-206" fmla="*/ 2457450 h 2671762"/>
                <a:gd name="connsiteX19-207" fmla="*/ 1400175 w 1400175"/>
                <a:gd name="connsiteY19-208" fmla="*/ 9525 h 2671762"/>
                <a:gd name="connsiteX20-209" fmla="*/ 0 w 1400175"/>
                <a:gd name="connsiteY20-210" fmla="*/ 0 h 2671762"/>
                <a:gd name="connsiteX0-211" fmla="*/ 0 w 1400175"/>
                <a:gd name="connsiteY0-212" fmla="*/ 0 h 2671762"/>
                <a:gd name="connsiteX1-213" fmla="*/ 0 w 1400175"/>
                <a:gd name="connsiteY1-214" fmla="*/ 2400300 h 2671762"/>
                <a:gd name="connsiteX2-215" fmla="*/ 157163 w 1400175"/>
                <a:gd name="connsiteY2-216" fmla="*/ 2328862 h 2671762"/>
                <a:gd name="connsiteX3-217" fmla="*/ 271463 w 1400175"/>
                <a:gd name="connsiteY3-218" fmla="*/ 2509837 h 2671762"/>
                <a:gd name="connsiteX4-219" fmla="*/ 338138 w 1400175"/>
                <a:gd name="connsiteY4-220" fmla="*/ 2586037 h 2671762"/>
                <a:gd name="connsiteX5-221" fmla="*/ 495300 w 1400175"/>
                <a:gd name="connsiteY5-222" fmla="*/ 2671762 h 2671762"/>
                <a:gd name="connsiteX6-223" fmla="*/ 547688 w 1400175"/>
                <a:gd name="connsiteY6-224" fmla="*/ 2571750 h 2671762"/>
                <a:gd name="connsiteX7-225" fmla="*/ 600075 w 1400175"/>
                <a:gd name="connsiteY7-226" fmla="*/ 2524125 h 2671762"/>
                <a:gd name="connsiteX8-227" fmla="*/ 695325 w 1400175"/>
                <a:gd name="connsiteY8-228" fmla="*/ 2457450 h 2671762"/>
                <a:gd name="connsiteX9-229" fmla="*/ 752475 w 1400175"/>
                <a:gd name="connsiteY9-230" fmla="*/ 2400300 h 2671762"/>
                <a:gd name="connsiteX10-231" fmla="*/ 866775 w 1400175"/>
                <a:gd name="connsiteY10-232" fmla="*/ 2362200 h 2671762"/>
                <a:gd name="connsiteX11-233" fmla="*/ 933450 w 1400175"/>
                <a:gd name="connsiteY11-234" fmla="*/ 2481262 h 2671762"/>
                <a:gd name="connsiteX12-235" fmla="*/ 1085850 w 1400175"/>
                <a:gd name="connsiteY12-236" fmla="*/ 2533650 h 2671762"/>
                <a:gd name="connsiteX13-237" fmla="*/ 1176338 w 1400175"/>
                <a:gd name="connsiteY13-238" fmla="*/ 2552700 h 2671762"/>
                <a:gd name="connsiteX14-239" fmla="*/ 1223963 w 1400175"/>
                <a:gd name="connsiteY14-240" fmla="*/ 2514600 h 2671762"/>
                <a:gd name="connsiteX15-241" fmla="*/ 1281113 w 1400175"/>
                <a:gd name="connsiteY15-242" fmla="*/ 2476500 h 2671762"/>
                <a:gd name="connsiteX16-243" fmla="*/ 1323975 w 1400175"/>
                <a:gd name="connsiteY16-244" fmla="*/ 2447925 h 2671762"/>
                <a:gd name="connsiteX17-245" fmla="*/ 1366838 w 1400175"/>
                <a:gd name="connsiteY17-246" fmla="*/ 2428875 h 2671762"/>
                <a:gd name="connsiteX18-247" fmla="*/ 1400175 w 1400175"/>
                <a:gd name="connsiteY18-248" fmla="*/ 2457450 h 2671762"/>
                <a:gd name="connsiteX19-249" fmla="*/ 1400175 w 1400175"/>
                <a:gd name="connsiteY19-250" fmla="*/ 9525 h 2671762"/>
                <a:gd name="connsiteX20-251" fmla="*/ 0 w 1400175"/>
                <a:gd name="connsiteY20-252" fmla="*/ 0 h 2671762"/>
                <a:gd name="connsiteX0-253" fmla="*/ 0 w 1400175"/>
                <a:gd name="connsiteY0-254" fmla="*/ 0 h 2671762"/>
                <a:gd name="connsiteX1-255" fmla="*/ 0 w 1400175"/>
                <a:gd name="connsiteY1-256" fmla="*/ 2400300 h 2671762"/>
                <a:gd name="connsiteX2-257" fmla="*/ 157163 w 1400175"/>
                <a:gd name="connsiteY2-258" fmla="*/ 2328862 h 2671762"/>
                <a:gd name="connsiteX3-259" fmla="*/ 271463 w 1400175"/>
                <a:gd name="connsiteY3-260" fmla="*/ 2509837 h 2671762"/>
                <a:gd name="connsiteX4-261" fmla="*/ 338138 w 1400175"/>
                <a:gd name="connsiteY4-262" fmla="*/ 2586037 h 2671762"/>
                <a:gd name="connsiteX5-263" fmla="*/ 495300 w 1400175"/>
                <a:gd name="connsiteY5-264" fmla="*/ 2671762 h 2671762"/>
                <a:gd name="connsiteX6-265" fmla="*/ 547688 w 1400175"/>
                <a:gd name="connsiteY6-266" fmla="*/ 2571750 h 2671762"/>
                <a:gd name="connsiteX7-267" fmla="*/ 600075 w 1400175"/>
                <a:gd name="connsiteY7-268" fmla="*/ 2524125 h 2671762"/>
                <a:gd name="connsiteX8-269" fmla="*/ 695325 w 1400175"/>
                <a:gd name="connsiteY8-270" fmla="*/ 2457450 h 2671762"/>
                <a:gd name="connsiteX9-271" fmla="*/ 752475 w 1400175"/>
                <a:gd name="connsiteY9-272" fmla="*/ 2400300 h 2671762"/>
                <a:gd name="connsiteX10-273" fmla="*/ 866775 w 1400175"/>
                <a:gd name="connsiteY10-274" fmla="*/ 2362200 h 2671762"/>
                <a:gd name="connsiteX11-275" fmla="*/ 933450 w 1400175"/>
                <a:gd name="connsiteY11-276" fmla="*/ 2481262 h 2671762"/>
                <a:gd name="connsiteX12-277" fmla="*/ 1085850 w 1400175"/>
                <a:gd name="connsiteY12-278" fmla="*/ 2533650 h 2671762"/>
                <a:gd name="connsiteX13-279" fmla="*/ 1176338 w 1400175"/>
                <a:gd name="connsiteY13-280" fmla="*/ 2552700 h 2671762"/>
                <a:gd name="connsiteX14-281" fmla="*/ 1223963 w 1400175"/>
                <a:gd name="connsiteY14-282" fmla="*/ 2514600 h 2671762"/>
                <a:gd name="connsiteX15-283" fmla="*/ 1281113 w 1400175"/>
                <a:gd name="connsiteY15-284" fmla="*/ 2476500 h 2671762"/>
                <a:gd name="connsiteX16-285" fmla="*/ 1323975 w 1400175"/>
                <a:gd name="connsiteY16-286" fmla="*/ 2447925 h 2671762"/>
                <a:gd name="connsiteX17-287" fmla="*/ 1366838 w 1400175"/>
                <a:gd name="connsiteY17-288" fmla="*/ 2428875 h 2671762"/>
                <a:gd name="connsiteX18-289" fmla="*/ 1400175 w 1400175"/>
                <a:gd name="connsiteY18-290" fmla="*/ 2457450 h 2671762"/>
                <a:gd name="connsiteX19-291" fmla="*/ 1400175 w 1400175"/>
                <a:gd name="connsiteY19-292" fmla="*/ 9525 h 2671762"/>
                <a:gd name="connsiteX20-293" fmla="*/ 0 w 1400175"/>
                <a:gd name="connsiteY20-294" fmla="*/ 0 h 2671762"/>
                <a:gd name="connsiteX0-295" fmla="*/ 0 w 1400175"/>
                <a:gd name="connsiteY0-296" fmla="*/ 0 h 2671762"/>
                <a:gd name="connsiteX1-297" fmla="*/ 0 w 1400175"/>
                <a:gd name="connsiteY1-298" fmla="*/ 2400300 h 2671762"/>
                <a:gd name="connsiteX2-299" fmla="*/ 157163 w 1400175"/>
                <a:gd name="connsiteY2-300" fmla="*/ 2328862 h 2671762"/>
                <a:gd name="connsiteX3-301" fmla="*/ 271463 w 1400175"/>
                <a:gd name="connsiteY3-302" fmla="*/ 2509837 h 2671762"/>
                <a:gd name="connsiteX4-303" fmla="*/ 338138 w 1400175"/>
                <a:gd name="connsiteY4-304" fmla="*/ 2586037 h 2671762"/>
                <a:gd name="connsiteX5-305" fmla="*/ 495300 w 1400175"/>
                <a:gd name="connsiteY5-306" fmla="*/ 2671762 h 2671762"/>
                <a:gd name="connsiteX6-307" fmla="*/ 547688 w 1400175"/>
                <a:gd name="connsiteY6-308" fmla="*/ 2571750 h 2671762"/>
                <a:gd name="connsiteX7-309" fmla="*/ 600075 w 1400175"/>
                <a:gd name="connsiteY7-310" fmla="*/ 2524125 h 2671762"/>
                <a:gd name="connsiteX8-311" fmla="*/ 695325 w 1400175"/>
                <a:gd name="connsiteY8-312" fmla="*/ 2457450 h 2671762"/>
                <a:gd name="connsiteX9-313" fmla="*/ 752475 w 1400175"/>
                <a:gd name="connsiteY9-314" fmla="*/ 2400300 h 2671762"/>
                <a:gd name="connsiteX10-315" fmla="*/ 866775 w 1400175"/>
                <a:gd name="connsiteY10-316" fmla="*/ 2362200 h 2671762"/>
                <a:gd name="connsiteX11-317" fmla="*/ 933450 w 1400175"/>
                <a:gd name="connsiteY11-318" fmla="*/ 2481262 h 2671762"/>
                <a:gd name="connsiteX12-319" fmla="*/ 1085850 w 1400175"/>
                <a:gd name="connsiteY12-320" fmla="*/ 2533650 h 2671762"/>
                <a:gd name="connsiteX13-321" fmla="*/ 1176338 w 1400175"/>
                <a:gd name="connsiteY13-322" fmla="*/ 2552700 h 2671762"/>
                <a:gd name="connsiteX14-323" fmla="*/ 1223963 w 1400175"/>
                <a:gd name="connsiteY14-324" fmla="*/ 2514600 h 2671762"/>
                <a:gd name="connsiteX15-325" fmla="*/ 1281113 w 1400175"/>
                <a:gd name="connsiteY15-326" fmla="*/ 2476500 h 2671762"/>
                <a:gd name="connsiteX16-327" fmla="*/ 1323975 w 1400175"/>
                <a:gd name="connsiteY16-328" fmla="*/ 2447925 h 2671762"/>
                <a:gd name="connsiteX17-329" fmla="*/ 1366838 w 1400175"/>
                <a:gd name="connsiteY17-330" fmla="*/ 2428875 h 2671762"/>
                <a:gd name="connsiteX18-331" fmla="*/ 1400175 w 1400175"/>
                <a:gd name="connsiteY18-332" fmla="*/ 2457450 h 2671762"/>
                <a:gd name="connsiteX19-333" fmla="*/ 1400175 w 1400175"/>
                <a:gd name="connsiteY19-334" fmla="*/ 9525 h 2671762"/>
                <a:gd name="connsiteX20-335" fmla="*/ 0 w 1400175"/>
                <a:gd name="connsiteY20-336" fmla="*/ 0 h 2671762"/>
                <a:gd name="connsiteX0-337" fmla="*/ 0 w 1400175"/>
                <a:gd name="connsiteY0-338" fmla="*/ 0 h 2671762"/>
                <a:gd name="connsiteX1-339" fmla="*/ 0 w 1400175"/>
                <a:gd name="connsiteY1-340" fmla="*/ 2400300 h 2671762"/>
                <a:gd name="connsiteX2-341" fmla="*/ 157163 w 1400175"/>
                <a:gd name="connsiteY2-342" fmla="*/ 2328862 h 2671762"/>
                <a:gd name="connsiteX3-343" fmla="*/ 271463 w 1400175"/>
                <a:gd name="connsiteY3-344" fmla="*/ 2509837 h 2671762"/>
                <a:gd name="connsiteX4-345" fmla="*/ 338138 w 1400175"/>
                <a:gd name="connsiteY4-346" fmla="*/ 2586037 h 2671762"/>
                <a:gd name="connsiteX5-347" fmla="*/ 495300 w 1400175"/>
                <a:gd name="connsiteY5-348" fmla="*/ 2671762 h 2671762"/>
                <a:gd name="connsiteX6-349" fmla="*/ 547688 w 1400175"/>
                <a:gd name="connsiteY6-350" fmla="*/ 2571750 h 2671762"/>
                <a:gd name="connsiteX7-351" fmla="*/ 600075 w 1400175"/>
                <a:gd name="connsiteY7-352" fmla="*/ 2524125 h 2671762"/>
                <a:gd name="connsiteX8-353" fmla="*/ 695325 w 1400175"/>
                <a:gd name="connsiteY8-354" fmla="*/ 2457450 h 2671762"/>
                <a:gd name="connsiteX9-355" fmla="*/ 752475 w 1400175"/>
                <a:gd name="connsiteY9-356" fmla="*/ 2400300 h 2671762"/>
                <a:gd name="connsiteX10-357" fmla="*/ 866775 w 1400175"/>
                <a:gd name="connsiteY10-358" fmla="*/ 2362200 h 2671762"/>
                <a:gd name="connsiteX11-359" fmla="*/ 933450 w 1400175"/>
                <a:gd name="connsiteY11-360" fmla="*/ 2481262 h 2671762"/>
                <a:gd name="connsiteX12-361" fmla="*/ 1085850 w 1400175"/>
                <a:gd name="connsiteY12-362" fmla="*/ 2533650 h 2671762"/>
                <a:gd name="connsiteX13-363" fmla="*/ 1176338 w 1400175"/>
                <a:gd name="connsiteY13-364" fmla="*/ 2552700 h 2671762"/>
                <a:gd name="connsiteX14-365" fmla="*/ 1223963 w 1400175"/>
                <a:gd name="connsiteY14-366" fmla="*/ 2514600 h 2671762"/>
                <a:gd name="connsiteX15-367" fmla="*/ 1281113 w 1400175"/>
                <a:gd name="connsiteY15-368" fmla="*/ 2476500 h 2671762"/>
                <a:gd name="connsiteX16-369" fmla="*/ 1323975 w 1400175"/>
                <a:gd name="connsiteY16-370" fmla="*/ 2447925 h 2671762"/>
                <a:gd name="connsiteX17-371" fmla="*/ 1366838 w 1400175"/>
                <a:gd name="connsiteY17-372" fmla="*/ 2428875 h 2671762"/>
                <a:gd name="connsiteX18-373" fmla="*/ 1385888 w 1400175"/>
                <a:gd name="connsiteY18-374" fmla="*/ 2443163 h 2671762"/>
                <a:gd name="connsiteX19-375" fmla="*/ 1400175 w 1400175"/>
                <a:gd name="connsiteY19-376" fmla="*/ 9525 h 2671762"/>
                <a:gd name="connsiteX20-377" fmla="*/ 0 w 1400175"/>
                <a:gd name="connsiteY20-378" fmla="*/ 0 h 2671762"/>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 ang="0">
                  <a:pos x="connsiteX9-355" y="connsiteY9-356"/>
                </a:cxn>
                <a:cxn ang="0">
                  <a:pos x="connsiteX10-357" y="connsiteY10-358"/>
                </a:cxn>
                <a:cxn ang="0">
                  <a:pos x="connsiteX11-359" y="connsiteY11-360"/>
                </a:cxn>
                <a:cxn ang="0">
                  <a:pos x="connsiteX12-361" y="connsiteY12-362"/>
                </a:cxn>
                <a:cxn ang="0">
                  <a:pos x="connsiteX13-363" y="connsiteY13-364"/>
                </a:cxn>
                <a:cxn ang="0">
                  <a:pos x="connsiteX14-365" y="connsiteY14-366"/>
                </a:cxn>
                <a:cxn ang="0">
                  <a:pos x="connsiteX15-367" y="connsiteY15-368"/>
                </a:cxn>
                <a:cxn ang="0">
                  <a:pos x="connsiteX16-369" y="connsiteY16-370"/>
                </a:cxn>
                <a:cxn ang="0">
                  <a:pos x="connsiteX17-371" y="connsiteY17-372"/>
                </a:cxn>
                <a:cxn ang="0">
                  <a:pos x="connsiteX18-373" y="connsiteY18-374"/>
                </a:cxn>
                <a:cxn ang="0">
                  <a:pos x="connsiteX19-375" y="connsiteY19-376"/>
                </a:cxn>
                <a:cxn ang="0">
                  <a:pos x="connsiteX20-377" y="connsiteY20-378"/>
                </a:cxn>
              </a:cxnLst>
              <a:rect l="l" t="t" r="r" b="b"/>
              <a:pathLst>
                <a:path w="1400175" h="2671762">
                  <a:moveTo>
                    <a:pt x="0" y="0"/>
                  </a:moveTo>
                  <a:lnTo>
                    <a:pt x="0" y="2400300"/>
                  </a:lnTo>
                  <a:lnTo>
                    <a:pt x="157163" y="2328862"/>
                  </a:lnTo>
                  <a:cubicBezTo>
                    <a:pt x="261938" y="2370137"/>
                    <a:pt x="228600" y="2449512"/>
                    <a:pt x="271463" y="2509837"/>
                  </a:cubicBezTo>
                  <a:lnTo>
                    <a:pt x="338138" y="2586037"/>
                  </a:lnTo>
                  <a:lnTo>
                    <a:pt x="495300" y="2671762"/>
                  </a:lnTo>
                  <a:cubicBezTo>
                    <a:pt x="530225" y="2669381"/>
                    <a:pt x="530226" y="2596356"/>
                    <a:pt x="547688" y="2571750"/>
                  </a:cubicBezTo>
                  <a:cubicBezTo>
                    <a:pt x="565150" y="2547144"/>
                    <a:pt x="575469" y="2543175"/>
                    <a:pt x="600075" y="2524125"/>
                  </a:cubicBezTo>
                  <a:lnTo>
                    <a:pt x="695325" y="2457450"/>
                  </a:lnTo>
                  <a:lnTo>
                    <a:pt x="752475" y="2400300"/>
                  </a:lnTo>
                  <a:lnTo>
                    <a:pt x="866775" y="2362200"/>
                  </a:lnTo>
                  <a:cubicBezTo>
                    <a:pt x="896937" y="2375694"/>
                    <a:pt x="896938" y="2452687"/>
                    <a:pt x="933450" y="2481262"/>
                  </a:cubicBezTo>
                  <a:cubicBezTo>
                    <a:pt x="969962" y="2509837"/>
                    <a:pt x="1055687" y="2527300"/>
                    <a:pt x="1085850" y="2533650"/>
                  </a:cubicBezTo>
                  <a:lnTo>
                    <a:pt x="1176338" y="2552700"/>
                  </a:lnTo>
                  <a:cubicBezTo>
                    <a:pt x="1199357" y="2549525"/>
                    <a:pt x="1206501" y="2527300"/>
                    <a:pt x="1223963" y="2514600"/>
                  </a:cubicBezTo>
                  <a:cubicBezTo>
                    <a:pt x="1241426" y="2501900"/>
                    <a:pt x="1264444" y="2487612"/>
                    <a:pt x="1281113" y="2476500"/>
                  </a:cubicBezTo>
                  <a:lnTo>
                    <a:pt x="1323975" y="2447925"/>
                  </a:lnTo>
                  <a:cubicBezTo>
                    <a:pt x="1338262" y="2438400"/>
                    <a:pt x="1354138" y="2427288"/>
                    <a:pt x="1366838" y="2428875"/>
                  </a:cubicBezTo>
                  <a:lnTo>
                    <a:pt x="1385888" y="2443163"/>
                  </a:lnTo>
                  <a:cubicBezTo>
                    <a:pt x="1390650" y="1631950"/>
                    <a:pt x="1395413" y="820738"/>
                    <a:pt x="1400175" y="9525"/>
                  </a:cubicBezTo>
                  <a:lnTo>
                    <a:pt x="0" y="0"/>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1655" tIns="27076" rIns="41655" bIns="62483" anchor="ctr">
              <a:normAutofit fontScale="92500" lnSpcReduction="20000"/>
            </a:bodyPr>
            <a:lstStyle/>
            <a:p>
              <a:pPr defTabSz="685103" eaLnBrk="0" fontAlgn="base" hangingPunct="0">
                <a:lnSpc>
                  <a:spcPct val="120000"/>
                </a:lnSpc>
                <a:spcBef>
                  <a:spcPct val="0"/>
                </a:spcBef>
                <a:spcAft>
                  <a:spcPct val="0"/>
                </a:spcAft>
                <a:defRPr/>
              </a:pPr>
              <a:r>
                <a:rPr lang="zh-CN" altLang="en-US" sz="1388" dirty="0">
                  <a:solidFill>
                    <a:schemeClr val="tx1"/>
                  </a:solidFill>
                  <a:latin typeface="微软雅黑" panose="020B0503020204020204" pitchFamily="34" charset="-122"/>
                  <a:ea typeface="微软雅黑" panose="020B0503020204020204" pitchFamily="34" charset="-122"/>
                </a:rPr>
                <a:t>监管过程有盲点、部分网站躲避检查</a:t>
              </a:r>
            </a:p>
          </p:txBody>
        </p:sp>
        <p:sp>
          <p:nvSpPr>
            <p:cNvPr id="50" name="MH_Other_8"/>
            <p:cNvSpPr/>
            <p:nvPr>
              <p:custDataLst>
                <p:tags r:id="rId12"/>
              </p:custDataLst>
            </p:nvPr>
          </p:nvSpPr>
          <p:spPr>
            <a:xfrm rot="19833143">
              <a:off x="4529387" y="900820"/>
              <a:ext cx="281335" cy="193263"/>
            </a:xfrm>
            <a:custGeom>
              <a:avLst/>
              <a:gdLst/>
              <a:ahLst/>
              <a:cxnLst/>
              <a:rect l="l" t="t" r="r" b="b"/>
              <a:pathLst>
                <a:path w="1059063" h="1007997">
                  <a:moveTo>
                    <a:pt x="703357" y="0"/>
                  </a:moveTo>
                  <a:lnTo>
                    <a:pt x="1059063" y="345377"/>
                  </a:lnTo>
                  <a:cubicBezTo>
                    <a:pt x="1011759" y="390684"/>
                    <a:pt x="950318" y="412745"/>
                    <a:pt x="888735" y="411717"/>
                  </a:cubicBezTo>
                  <a:lnTo>
                    <a:pt x="615617" y="668531"/>
                  </a:lnTo>
                  <a:cubicBezTo>
                    <a:pt x="643882" y="763675"/>
                    <a:pt x="628025" y="864389"/>
                    <a:pt x="564718" y="936620"/>
                  </a:cubicBezTo>
                  <a:lnTo>
                    <a:pt x="370217" y="747767"/>
                  </a:lnTo>
                  <a:cubicBezTo>
                    <a:pt x="247618" y="834750"/>
                    <a:pt x="146199" y="930329"/>
                    <a:pt x="0" y="1007997"/>
                  </a:cubicBezTo>
                  <a:cubicBezTo>
                    <a:pt x="95002" y="875886"/>
                    <a:pt x="190003" y="777809"/>
                    <a:pt x="284746" y="664777"/>
                  </a:cubicBezTo>
                  <a:lnTo>
                    <a:pt x="96361" y="481861"/>
                  </a:lnTo>
                  <a:cubicBezTo>
                    <a:pt x="152055" y="429106"/>
                    <a:pt x="226831" y="406169"/>
                    <a:pt x="303394" y="411783"/>
                  </a:cubicBezTo>
                  <a:cubicBezTo>
                    <a:pt x="325459" y="413401"/>
                    <a:pt x="347673" y="417390"/>
                    <a:pt x="369433" y="424372"/>
                  </a:cubicBezTo>
                  <a:lnTo>
                    <a:pt x="642990" y="154959"/>
                  </a:lnTo>
                  <a:cubicBezTo>
                    <a:pt x="643358" y="99193"/>
                    <a:pt x="663662" y="44083"/>
                    <a:pt x="703357" y="0"/>
                  </a:cubicBezTo>
                  <a:close/>
                </a:path>
              </a:pathLst>
            </a:custGeom>
            <a:gradFill flip="none" rotWithShape="1">
              <a:gsLst>
                <a:gs pos="83000">
                  <a:srgbClr val="BDBDBD"/>
                </a:gs>
                <a:gs pos="64000">
                  <a:srgbClr val="C7CACA"/>
                </a:gs>
                <a:gs pos="0">
                  <a:srgbClr val="8A8F8F"/>
                </a:gs>
                <a:gs pos="35000">
                  <a:srgbClr val="8A8F8F"/>
                </a:gs>
              </a:gsLst>
              <a:lin ang="2700000" scaled="1"/>
              <a:tileRect/>
            </a:gradFill>
            <a:ln w="1270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03">
                <a:defRPr/>
              </a:pPr>
              <a:endParaRPr lang="zh-CN" altLang="en-US" sz="1388">
                <a:solidFill>
                  <a:srgbClr val="FFFFFF"/>
                </a:solidFill>
                <a:latin typeface="微软雅黑" panose="020B0503020204020204" pitchFamily="34" charset="-122"/>
                <a:ea typeface="微软雅黑" panose="020B0503020204020204" pitchFamily="34" charset="-122"/>
              </a:endParaRPr>
            </a:p>
          </p:txBody>
        </p:sp>
        <p:sp>
          <p:nvSpPr>
            <p:cNvPr id="51" name="MH_Other_9"/>
            <p:cNvSpPr/>
            <p:nvPr>
              <p:custDataLst>
                <p:tags r:id="rId13"/>
              </p:custDataLst>
            </p:nvPr>
          </p:nvSpPr>
          <p:spPr>
            <a:xfrm>
              <a:off x="6536493" y="1010890"/>
              <a:ext cx="914810" cy="1309330"/>
            </a:xfrm>
            <a:custGeom>
              <a:avLst/>
              <a:gdLst>
                <a:gd name="connsiteX0" fmla="*/ 0 w 1400175"/>
                <a:gd name="connsiteY0" fmla="*/ 0 h 2671762"/>
                <a:gd name="connsiteX1" fmla="*/ 0 w 1400175"/>
                <a:gd name="connsiteY1" fmla="*/ 2400300 h 2671762"/>
                <a:gd name="connsiteX2" fmla="*/ 142875 w 1400175"/>
                <a:gd name="connsiteY2" fmla="*/ 2328862 h 2671762"/>
                <a:gd name="connsiteX3" fmla="*/ 209550 w 1400175"/>
                <a:gd name="connsiteY3" fmla="*/ 2366962 h 2671762"/>
                <a:gd name="connsiteX4" fmla="*/ 271463 w 1400175"/>
                <a:gd name="connsiteY4" fmla="*/ 2509837 h 2671762"/>
                <a:gd name="connsiteX5" fmla="*/ 338138 w 1400175"/>
                <a:gd name="connsiteY5" fmla="*/ 2586037 h 2671762"/>
                <a:gd name="connsiteX6" fmla="*/ 495300 w 1400175"/>
                <a:gd name="connsiteY6" fmla="*/ 2671762 h 2671762"/>
                <a:gd name="connsiteX7" fmla="*/ 547688 w 1400175"/>
                <a:gd name="connsiteY7" fmla="*/ 2571750 h 2671762"/>
                <a:gd name="connsiteX8" fmla="*/ 600075 w 1400175"/>
                <a:gd name="connsiteY8" fmla="*/ 2524125 h 2671762"/>
                <a:gd name="connsiteX9" fmla="*/ 695325 w 1400175"/>
                <a:gd name="connsiteY9" fmla="*/ 2457450 h 2671762"/>
                <a:gd name="connsiteX10" fmla="*/ 752475 w 1400175"/>
                <a:gd name="connsiteY10" fmla="*/ 2400300 h 2671762"/>
                <a:gd name="connsiteX11" fmla="*/ 866775 w 1400175"/>
                <a:gd name="connsiteY11" fmla="*/ 2362200 h 2671762"/>
                <a:gd name="connsiteX12" fmla="*/ 933450 w 1400175"/>
                <a:gd name="connsiteY12" fmla="*/ 2481262 h 2671762"/>
                <a:gd name="connsiteX13" fmla="*/ 1085850 w 1400175"/>
                <a:gd name="connsiteY13" fmla="*/ 2533650 h 2671762"/>
                <a:gd name="connsiteX14" fmla="*/ 1176338 w 1400175"/>
                <a:gd name="connsiteY14" fmla="*/ 2552700 h 2671762"/>
                <a:gd name="connsiteX15" fmla="*/ 1223963 w 1400175"/>
                <a:gd name="connsiteY15" fmla="*/ 2514600 h 2671762"/>
                <a:gd name="connsiteX16" fmla="*/ 1281113 w 1400175"/>
                <a:gd name="connsiteY16" fmla="*/ 2476500 h 2671762"/>
                <a:gd name="connsiteX17" fmla="*/ 1323975 w 1400175"/>
                <a:gd name="connsiteY17" fmla="*/ 2447925 h 2671762"/>
                <a:gd name="connsiteX18" fmla="*/ 1366838 w 1400175"/>
                <a:gd name="connsiteY18" fmla="*/ 2428875 h 2671762"/>
                <a:gd name="connsiteX19" fmla="*/ 1400175 w 1400175"/>
                <a:gd name="connsiteY19" fmla="*/ 2457450 h 2671762"/>
                <a:gd name="connsiteX20" fmla="*/ 1400175 w 1400175"/>
                <a:gd name="connsiteY20" fmla="*/ 9525 h 2671762"/>
                <a:gd name="connsiteX21" fmla="*/ 0 w 1400175"/>
                <a:gd name="connsiteY21" fmla="*/ 0 h 2671762"/>
                <a:gd name="connsiteX0-1" fmla="*/ 0 w 1400175"/>
                <a:gd name="connsiteY0-2" fmla="*/ 0 h 2671762"/>
                <a:gd name="connsiteX1-3" fmla="*/ 0 w 1400175"/>
                <a:gd name="connsiteY1-4" fmla="*/ 2400300 h 2671762"/>
                <a:gd name="connsiteX2-5" fmla="*/ 142875 w 1400175"/>
                <a:gd name="connsiteY2-6" fmla="*/ 2328862 h 2671762"/>
                <a:gd name="connsiteX3-7" fmla="*/ 271463 w 1400175"/>
                <a:gd name="connsiteY3-8" fmla="*/ 2509837 h 2671762"/>
                <a:gd name="connsiteX4-9" fmla="*/ 338138 w 1400175"/>
                <a:gd name="connsiteY4-10" fmla="*/ 2586037 h 2671762"/>
                <a:gd name="connsiteX5-11" fmla="*/ 495300 w 1400175"/>
                <a:gd name="connsiteY5-12" fmla="*/ 2671762 h 2671762"/>
                <a:gd name="connsiteX6-13" fmla="*/ 547688 w 1400175"/>
                <a:gd name="connsiteY6-14" fmla="*/ 2571750 h 2671762"/>
                <a:gd name="connsiteX7-15" fmla="*/ 600075 w 1400175"/>
                <a:gd name="connsiteY7-16" fmla="*/ 2524125 h 2671762"/>
                <a:gd name="connsiteX8-17" fmla="*/ 695325 w 1400175"/>
                <a:gd name="connsiteY8-18" fmla="*/ 2457450 h 2671762"/>
                <a:gd name="connsiteX9-19" fmla="*/ 752475 w 1400175"/>
                <a:gd name="connsiteY9-20" fmla="*/ 2400300 h 2671762"/>
                <a:gd name="connsiteX10-21" fmla="*/ 866775 w 1400175"/>
                <a:gd name="connsiteY10-22" fmla="*/ 2362200 h 2671762"/>
                <a:gd name="connsiteX11-23" fmla="*/ 933450 w 1400175"/>
                <a:gd name="connsiteY11-24" fmla="*/ 2481262 h 2671762"/>
                <a:gd name="connsiteX12-25" fmla="*/ 1085850 w 1400175"/>
                <a:gd name="connsiteY12-26" fmla="*/ 2533650 h 2671762"/>
                <a:gd name="connsiteX13-27" fmla="*/ 1176338 w 1400175"/>
                <a:gd name="connsiteY13-28" fmla="*/ 2552700 h 2671762"/>
                <a:gd name="connsiteX14-29" fmla="*/ 1223963 w 1400175"/>
                <a:gd name="connsiteY14-30" fmla="*/ 2514600 h 2671762"/>
                <a:gd name="connsiteX15-31" fmla="*/ 1281113 w 1400175"/>
                <a:gd name="connsiteY15-32" fmla="*/ 2476500 h 2671762"/>
                <a:gd name="connsiteX16-33" fmla="*/ 1323975 w 1400175"/>
                <a:gd name="connsiteY16-34" fmla="*/ 2447925 h 2671762"/>
                <a:gd name="connsiteX17-35" fmla="*/ 1366838 w 1400175"/>
                <a:gd name="connsiteY17-36" fmla="*/ 2428875 h 2671762"/>
                <a:gd name="connsiteX18-37" fmla="*/ 1400175 w 1400175"/>
                <a:gd name="connsiteY18-38" fmla="*/ 2457450 h 2671762"/>
                <a:gd name="connsiteX19-39" fmla="*/ 1400175 w 1400175"/>
                <a:gd name="connsiteY19-40" fmla="*/ 9525 h 2671762"/>
                <a:gd name="connsiteX20-41" fmla="*/ 0 w 1400175"/>
                <a:gd name="connsiteY20-42" fmla="*/ 0 h 2671762"/>
                <a:gd name="connsiteX0-43" fmla="*/ 0 w 1400175"/>
                <a:gd name="connsiteY0-44" fmla="*/ 0 h 2671762"/>
                <a:gd name="connsiteX1-45" fmla="*/ 0 w 1400175"/>
                <a:gd name="connsiteY1-46" fmla="*/ 2400300 h 2671762"/>
                <a:gd name="connsiteX2-47" fmla="*/ 142875 w 1400175"/>
                <a:gd name="connsiteY2-48" fmla="*/ 2328862 h 2671762"/>
                <a:gd name="connsiteX3-49" fmla="*/ 271463 w 1400175"/>
                <a:gd name="connsiteY3-50" fmla="*/ 2509837 h 2671762"/>
                <a:gd name="connsiteX4-51" fmla="*/ 338138 w 1400175"/>
                <a:gd name="connsiteY4-52" fmla="*/ 2586037 h 2671762"/>
                <a:gd name="connsiteX5-53" fmla="*/ 495300 w 1400175"/>
                <a:gd name="connsiteY5-54" fmla="*/ 2671762 h 2671762"/>
                <a:gd name="connsiteX6-55" fmla="*/ 547688 w 1400175"/>
                <a:gd name="connsiteY6-56" fmla="*/ 2571750 h 2671762"/>
                <a:gd name="connsiteX7-57" fmla="*/ 600075 w 1400175"/>
                <a:gd name="connsiteY7-58" fmla="*/ 2524125 h 2671762"/>
                <a:gd name="connsiteX8-59" fmla="*/ 695325 w 1400175"/>
                <a:gd name="connsiteY8-60" fmla="*/ 2457450 h 2671762"/>
                <a:gd name="connsiteX9-61" fmla="*/ 752475 w 1400175"/>
                <a:gd name="connsiteY9-62" fmla="*/ 2400300 h 2671762"/>
                <a:gd name="connsiteX10-63" fmla="*/ 866775 w 1400175"/>
                <a:gd name="connsiteY10-64" fmla="*/ 2362200 h 2671762"/>
                <a:gd name="connsiteX11-65" fmla="*/ 933450 w 1400175"/>
                <a:gd name="connsiteY11-66" fmla="*/ 2481262 h 2671762"/>
                <a:gd name="connsiteX12-67" fmla="*/ 1085850 w 1400175"/>
                <a:gd name="connsiteY12-68" fmla="*/ 2533650 h 2671762"/>
                <a:gd name="connsiteX13-69" fmla="*/ 1176338 w 1400175"/>
                <a:gd name="connsiteY13-70" fmla="*/ 2552700 h 2671762"/>
                <a:gd name="connsiteX14-71" fmla="*/ 1223963 w 1400175"/>
                <a:gd name="connsiteY14-72" fmla="*/ 2514600 h 2671762"/>
                <a:gd name="connsiteX15-73" fmla="*/ 1281113 w 1400175"/>
                <a:gd name="connsiteY15-74" fmla="*/ 2476500 h 2671762"/>
                <a:gd name="connsiteX16-75" fmla="*/ 1323975 w 1400175"/>
                <a:gd name="connsiteY16-76" fmla="*/ 2447925 h 2671762"/>
                <a:gd name="connsiteX17-77" fmla="*/ 1366838 w 1400175"/>
                <a:gd name="connsiteY17-78" fmla="*/ 2428875 h 2671762"/>
                <a:gd name="connsiteX18-79" fmla="*/ 1400175 w 1400175"/>
                <a:gd name="connsiteY18-80" fmla="*/ 2457450 h 2671762"/>
                <a:gd name="connsiteX19-81" fmla="*/ 1400175 w 1400175"/>
                <a:gd name="connsiteY19-82" fmla="*/ 9525 h 2671762"/>
                <a:gd name="connsiteX20-83" fmla="*/ 0 w 1400175"/>
                <a:gd name="connsiteY20-84" fmla="*/ 0 h 2671762"/>
                <a:gd name="connsiteX0-85" fmla="*/ 0 w 1400175"/>
                <a:gd name="connsiteY0-86" fmla="*/ 0 h 2671762"/>
                <a:gd name="connsiteX1-87" fmla="*/ 0 w 1400175"/>
                <a:gd name="connsiteY1-88" fmla="*/ 2400300 h 2671762"/>
                <a:gd name="connsiteX2-89" fmla="*/ 157163 w 1400175"/>
                <a:gd name="connsiteY2-90" fmla="*/ 2328862 h 2671762"/>
                <a:gd name="connsiteX3-91" fmla="*/ 271463 w 1400175"/>
                <a:gd name="connsiteY3-92" fmla="*/ 2509837 h 2671762"/>
                <a:gd name="connsiteX4-93" fmla="*/ 338138 w 1400175"/>
                <a:gd name="connsiteY4-94" fmla="*/ 2586037 h 2671762"/>
                <a:gd name="connsiteX5-95" fmla="*/ 495300 w 1400175"/>
                <a:gd name="connsiteY5-96" fmla="*/ 2671762 h 2671762"/>
                <a:gd name="connsiteX6-97" fmla="*/ 547688 w 1400175"/>
                <a:gd name="connsiteY6-98" fmla="*/ 2571750 h 2671762"/>
                <a:gd name="connsiteX7-99" fmla="*/ 600075 w 1400175"/>
                <a:gd name="connsiteY7-100" fmla="*/ 2524125 h 2671762"/>
                <a:gd name="connsiteX8-101" fmla="*/ 695325 w 1400175"/>
                <a:gd name="connsiteY8-102" fmla="*/ 2457450 h 2671762"/>
                <a:gd name="connsiteX9-103" fmla="*/ 752475 w 1400175"/>
                <a:gd name="connsiteY9-104" fmla="*/ 2400300 h 2671762"/>
                <a:gd name="connsiteX10-105" fmla="*/ 866775 w 1400175"/>
                <a:gd name="connsiteY10-106" fmla="*/ 2362200 h 2671762"/>
                <a:gd name="connsiteX11-107" fmla="*/ 933450 w 1400175"/>
                <a:gd name="connsiteY11-108" fmla="*/ 2481262 h 2671762"/>
                <a:gd name="connsiteX12-109" fmla="*/ 1085850 w 1400175"/>
                <a:gd name="connsiteY12-110" fmla="*/ 2533650 h 2671762"/>
                <a:gd name="connsiteX13-111" fmla="*/ 1176338 w 1400175"/>
                <a:gd name="connsiteY13-112" fmla="*/ 2552700 h 2671762"/>
                <a:gd name="connsiteX14-113" fmla="*/ 1223963 w 1400175"/>
                <a:gd name="connsiteY14-114" fmla="*/ 2514600 h 2671762"/>
                <a:gd name="connsiteX15-115" fmla="*/ 1281113 w 1400175"/>
                <a:gd name="connsiteY15-116" fmla="*/ 2476500 h 2671762"/>
                <a:gd name="connsiteX16-117" fmla="*/ 1323975 w 1400175"/>
                <a:gd name="connsiteY16-118" fmla="*/ 2447925 h 2671762"/>
                <a:gd name="connsiteX17-119" fmla="*/ 1366838 w 1400175"/>
                <a:gd name="connsiteY17-120" fmla="*/ 2428875 h 2671762"/>
                <a:gd name="connsiteX18-121" fmla="*/ 1400175 w 1400175"/>
                <a:gd name="connsiteY18-122" fmla="*/ 2457450 h 2671762"/>
                <a:gd name="connsiteX19-123" fmla="*/ 1400175 w 1400175"/>
                <a:gd name="connsiteY19-124" fmla="*/ 9525 h 2671762"/>
                <a:gd name="connsiteX20-125" fmla="*/ 0 w 1400175"/>
                <a:gd name="connsiteY20-126" fmla="*/ 0 h 2671762"/>
                <a:gd name="connsiteX0-127" fmla="*/ 0 w 1400175"/>
                <a:gd name="connsiteY0-128" fmla="*/ 0 h 2671762"/>
                <a:gd name="connsiteX1-129" fmla="*/ 0 w 1400175"/>
                <a:gd name="connsiteY1-130" fmla="*/ 2400300 h 2671762"/>
                <a:gd name="connsiteX2-131" fmla="*/ 157163 w 1400175"/>
                <a:gd name="connsiteY2-132" fmla="*/ 2328862 h 2671762"/>
                <a:gd name="connsiteX3-133" fmla="*/ 271463 w 1400175"/>
                <a:gd name="connsiteY3-134" fmla="*/ 2509837 h 2671762"/>
                <a:gd name="connsiteX4-135" fmla="*/ 338138 w 1400175"/>
                <a:gd name="connsiteY4-136" fmla="*/ 2586037 h 2671762"/>
                <a:gd name="connsiteX5-137" fmla="*/ 495300 w 1400175"/>
                <a:gd name="connsiteY5-138" fmla="*/ 2671762 h 2671762"/>
                <a:gd name="connsiteX6-139" fmla="*/ 547688 w 1400175"/>
                <a:gd name="connsiteY6-140" fmla="*/ 2571750 h 2671762"/>
                <a:gd name="connsiteX7-141" fmla="*/ 600075 w 1400175"/>
                <a:gd name="connsiteY7-142" fmla="*/ 2524125 h 2671762"/>
                <a:gd name="connsiteX8-143" fmla="*/ 695325 w 1400175"/>
                <a:gd name="connsiteY8-144" fmla="*/ 2457450 h 2671762"/>
                <a:gd name="connsiteX9-145" fmla="*/ 752475 w 1400175"/>
                <a:gd name="connsiteY9-146" fmla="*/ 2400300 h 2671762"/>
                <a:gd name="connsiteX10-147" fmla="*/ 866775 w 1400175"/>
                <a:gd name="connsiteY10-148" fmla="*/ 2362200 h 2671762"/>
                <a:gd name="connsiteX11-149" fmla="*/ 933450 w 1400175"/>
                <a:gd name="connsiteY11-150" fmla="*/ 2481262 h 2671762"/>
                <a:gd name="connsiteX12-151" fmla="*/ 1085850 w 1400175"/>
                <a:gd name="connsiteY12-152" fmla="*/ 2533650 h 2671762"/>
                <a:gd name="connsiteX13-153" fmla="*/ 1176338 w 1400175"/>
                <a:gd name="connsiteY13-154" fmla="*/ 2552700 h 2671762"/>
                <a:gd name="connsiteX14-155" fmla="*/ 1223963 w 1400175"/>
                <a:gd name="connsiteY14-156" fmla="*/ 2514600 h 2671762"/>
                <a:gd name="connsiteX15-157" fmla="*/ 1281113 w 1400175"/>
                <a:gd name="connsiteY15-158" fmla="*/ 2476500 h 2671762"/>
                <a:gd name="connsiteX16-159" fmla="*/ 1323975 w 1400175"/>
                <a:gd name="connsiteY16-160" fmla="*/ 2447925 h 2671762"/>
                <a:gd name="connsiteX17-161" fmla="*/ 1366838 w 1400175"/>
                <a:gd name="connsiteY17-162" fmla="*/ 2428875 h 2671762"/>
                <a:gd name="connsiteX18-163" fmla="*/ 1400175 w 1400175"/>
                <a:gd name="connsiteY18-164" fmla="*/ 2457450 h 2671762"/>
                <a:gd name="connsiteX19-165" fmla="*/ 1400175 w 1400175"/>
                <a:gd name="connsiteY19-166" fmla="*/ 9525 h 2671762"/>
                <a:gd name="connsiteX20-167" fmla="*/ 0 w 1400175"/>
                <a:gd name="connsiteY20-168" fmla="*/ 0 h 2671762"/>
                <a:gd name="connsiteX0-169" fmla="*/ 0 w 1400175"/>
                <a:gd name="connsiteY0-170" fmla="*/ 0 h 2671762"/>
                <a:gd name="connsiteX1-171" fmla="*/ 0 w 1400175"/>
                <a:gd name="connsiteY1-172" fmla="*/ 2400300 h 2671762"/>
                <a:gd name="connsiteX2-173" fmla="*/ 157163 w 1400175"/>
                <a:gd name="connsiteY2-174" fmla="*/ 2328862 h 2671762"/>
                <a:gd name="connsiteX3-175" fmla="*/ 271463 w 1400175"/>
                <a:gd name="connsiteY3-176" fmla="*/ 2509837 h 2671762"/>
                <a:gd name="connsiteX4-177" fmla="*/ 338138 w 1400175"/>
                <a:gd name="connsiteY4-178" fmla="*/ 2586037 h 2671762"/>
                <a:gd name="connsiteX5-179" fmla="*/ 495300 w 1400175"/>
                <a:gd name="connsiteY5-180" fmla="*/ 2671762 h 2671762"/>
                <a:gd name="connsiteX6-181" fmla="*/ 547688 w 1400175"/>
                <a:gd name="connsiteY6-182" fmla="*/ 2571750 h 2671762"/>
                <a:gd name="connsiteX7-183" fmla="*/ 600075 w 1400175"/>
                <a:gd name="connsiteY7-184" fmla="*/ 2524125 h 2671762"/>
                <a:gd name="connsiteX8-185" fmla="*/ 695325 w 1400175"/>
                <a:gd name="connsiteY8-186" fmla="*/ 2457450 h 2671762"/>
                <a:gd name="connsiteX9-187" fmla="*/ 752475 w 1400175"/>
                <a:gd name="connsiteY9-188" fmla="*/ 2400300 h 2671762"/>
                <a:gd name="connsiteX10-189" fmla="*/ 866775 w 1400175"/>
                <a:gd name="connsiteY10-190" fmla="*/ 2362200 h 2671762"/>
                <a:gd name="connsiteX11-191" fmla="*/ 933450 w 1400175"/>
                <a:gd name="connsiteY11-192" fmla="*/ 2481262 h 2671762"/>
                <a:gd name="connsiteX12-193" fmla="*/ 1085850 w 1400175"/>
                <a:gd name="connsiteY12-194" fmla="*/ 2533650 h 2671762"/>
                <a:gd name="connsiteX13-195" fmla="*/ 1176338 w 1400175"/>
                <a:gd name="connsiteY13-196" fmla="*/ 2552700 h 2671762"/>
                <a:gd name="connsiteX14-197" fmla="*/ 1223963 w 1400175"/>
                <a:gd name="connsiteY14-198" fmla="*/ 2514600 h 2671762"/>
                <a:gd name="connsiteX15-199" fmla="*/ 1281113 w 1400175"/>
                <a:gd name="connsiteY15-200" fmla="*/ 2476500 h 2671762"/>
                <a:gd name="connsiteX16-201" fmla="*/ 1323975 w 1400175"/>
                <a:gd name="connsiteY16-202" fmla="*/ 2447925 h 2671762"/>
                <a:gd name="connsiteX17-203" fmla="*/ 1366838 w 1400175"/>
                <a:gd name="connsiteY17-204" fmla="*/ 2428875 h 2671762"/>
                <a:gd name="connsiteX18-205" fmla="*/ 1400175 w 1400175"/>
                <a:gd name="connsiteY18-206" fmla="*/ 2457450 h 2671762"/>
                <a:gd name="connsiteX19-207" fmla="*/ 1400175 w 1400175"/>
                <a:gd name="connsiteY19-208" fmla="*/ 9525 h 2671762"/>
                <a:gd name="connsiteX20-209" fmla="*/ 0 w 1400175"/>
                <a:gd name="connsiteY20-210" fmla="*/ 0 h 2671762"/>
                <a:gd name="connsiteX0-211" fmla="*/ 0 w 1400175"/>
                <a:gd name="connsiteY0-212" fmla="*/ 0 h 2671762"/>
                <a:gd name="connsiteX1-213" fmla="*/ 0 w 1400175"/>
                <a:gd name="connsiteY1-214" fmla="*/ 2400300 h 2671762"/>
                <a:gd name="connsiteX2-215" fmla="*/ 157163 w 1400175"/>
                <a:gd name="connsiteY2-216" fmla="*/ 2328862 h 2671762"/>
                <a:gd name="connsiteX3-217" fmla="*/ 271463 w 1400175"/>
                <a:gd name="connsiteY3-218" fmla="*/ 2509837 h 2671762"/>
                <a:gd name="connsiteX4-219" fmla="*/ 338138 w 1400175"/>
                <a:gd name="connsiteY4-220" fmla="*/ 2586037 h 2671762"/>
                <a:gd name="connsiteX5-221" fmla="*/ 495300 w 1400175"/>
                <a:gd name="connsiteY5-222" fmla="*/ 2671762 h 2671762"/>
                <a:gd name="connsiteX6-223" fmla="*/ 547688 w 1400175"/>
                <a:gd name="connsiteY6-224" fmla="*/ 2571750 h 2671762"/>
                <a:gd name="connsiteX7-225" fmla="*/ 600075 w 1400175"/>
                <a:gd name="connsiteY7-226" fmla="*/ 2524125 h 2671762"/>
                <a:gd name="connsiteX8-227" fmla="*/ 695325 w 1400175"/>
                <a:gd name="connsiteY8-228" fmla="*/ 2457450 h 2671762"/>
                <a:gd name="connsiteX9-229" fmla="*/ 752475 w 1400175"/>
                <a:gd name="connsiteY9-230" fmla="*/ 2400300 h 2671762"/>
                <a:gd name="connsiteX10-231" fmla="*/ 866775 w 1400175"/>
                <a:gd name="connsiteY10-232" fmla="*/ 2362200 h 2671762"/>
                <a:gd name="connsiteX11-233" fmla="*/ 933450 w 1400175"/>
                <a:gd name="connsiteY11-234" fmla="*/ 2481262 h 2671762"/>
                <a:gd name="connsiteX12-235" fmla="*/ 1085850 w 1400175"/>
                <a:gd name="connsiteY12-236" fmla="*/ 2533650 h 2671762"/>
                <a:gd name="connsiteX13-237" fmla="*/ 1176338 w 1400175"/>
                <a:gd name="connsiteY13-238" fmla="*/ 2552700 h 2671762"/>
                <a:gd name="connsiteX14-239" fmla="*/ 1223963 w 1400175"/>
                <a:gd name="connsiteY14-240" fmla="*/ 2514600 h 2671762"/>
                <a:gd name="connsiteX15-241" fmla="*/ 1281113 w 1400175"/>
                <a:gd name="connsiteY15-242" fmla="*/ 2476500 h 2671762"/>
                <a:gd name="connsiteX16-243" fmla="*/ 1323975 w 1400175"/>
                <a:gd name="connsiteY16-244" fmla="*/ 2447925 h 2671762"/>
                <a:gd name="connsiteX17-245" fmla="*/ 1366838 w 1400175"/>
                <a:gd name="connsiteY17-246" fmla="*/ 2428875 h 2671762"/>
                <a:gd name="connsiteX18-247" fmla="*/ 1400175 w 1400175"/>
                <a:gd name="connsiteY18-248" fmla="*/ 2457450 h 2671762"/>
                <a:gd name="connsiteX19-249" fmla="*/ 1400175 w 1400175"/>
                <a:gd name="connsiteY19-250" fmla="*/ 9525 h 2671762"/>
                <a:gd name="connsiteX20-251" fmla="*/ 0 w 1400175"/>
                <a:gd name="connsiteY20-252" fmla="*/ 0 h 2671762"/>
                <a:gd name="connsiteX0-253" fmla="*/ 0 w 1400175"/>
                <a:gd name="connsiteY0-254" fmla="*/ 0 h 2671762"/>
                <a:gd name="connsiteX1-255" fmla="*/ 0 w 1400175"/>
                <a:gd name="connsiteY1-256" fmla="*/ 2400300 h 2671762"/>
                <a:gd name="connsiteX2-257" fmla="*/ 157163 w 1400175"/>
                <a:gd name="connsiteY2-258" fmla="*/ 2328862 h 2671762"/>
                <a:gd name="connsiteX3-259" fmla="*/ 271463 w 1400175"/>
                <a:gd name="connsiteY3-260" fmla="*/ 2509837 h 2671762"/>
                <a:gd name="connsiteX4-261" fmla="*/ 338138 w 1400175"/>
                <a:gd name="connsiteY4-262" fmla="*/ 2586037 h 2671762"/>
                <a:gd name="connsiteX5-263" fmla="*/ 495300 w 1400175"/>
                <a:gd name="connsiteY5-264" fmla="*/ 2671762 h 2671762"/>
                <a:gd name="connsiteX6-265" fmla="*/ 547688 w 1400175"/>
                <a:gd name="connsiteY6-266" fmla="*/ 2571750 h 2671762"/>
                <a:gd name="connsiteX7-267" fmla="*/ 600075 w 1400175"/>
                <a:gd name="connsiteY7-268" fmla="*/ 2524125 h 2671762"/>
                <a:gd name="connsiteX8-269" fmla="*/ 695325 w 1400175"/>
                <a:gd name="connsiteY8-270" fmla="*/ 2457450 h 2671762"/>
                <a:gd name="connsiteX9-271" fmla="*/ 752475 w 1400175"/>
                <a:gd name="connsiteY9-272" fmla="*/ 2400300 h 2671762"/>
                <a:gd name="connsiteX10-273" fmla="*/ 866775 w 1400175"/>
                <a:gd name="connsiteY10-274" fmla="*/ 2362200 h 2671762"/>
                <a:gd name="connsiteX11-275" fmla="*/ 933450 w 1400175"/>
                <a:gd name="connsiteY11-276" fmla="*/ 2481262 h 2671762"/>
                <a:gd name="connsiteX12-277" fmla="*/ 1085850 w 1400175"/>
                <a:gd name="connsiteY12-278" fmla="*/ 2533650 h 2671762"/>
                <a:gd name="connsiteX13-279" fmla="*/ 1176338 w 1400175"/>
                <a:gd name="connsiteY13-280" fmla="*/ 2552700 h 2671762"/>
                <a:gd name="connsiteX14-281" fmla="*/ 1223963 w 1400175"/>
                <a:gd name="connsiteY14-282" fmla="*/ 2514600 h 2671762"/>
                <a:gd name="connsiteX15-283" fmla="*/ 1281113 w 1400175"/>
                <a:gd name="connsiteY15-284" fmla="*/ 2476500 h 2671762"/>
                <a:gd name="connsiteX16-285" fmla="*/ 1323975 w 1400175"/>
                <a:gd name="connsiteY16-286" fmla="*/ 2447925 h 2671762"/>
                <a:gd name="connsiteX17-287" fmla="*/ 1366838 w 1400175"/>
                <a:gd name="connsiteY17-288" fmla="*/ 2428875 h 2671762"/>
                <a:gd name="connsiteX18-289" fmla="*/ 1400175 w 1400175"/>
                <a:gd name="connsiteY18-290" fmla="*/ 2457450 h 2671762"/>
                <a:gd name="connsiteX19-291" fmla="*/ 1400175 w 1400175"/>
                <a:gd name="connsiteY19-292" fmla="*/ 9525 h 2671762"/>
                <a:gd name="connsiteX20-293" fmla="*/ 0 w 1400175"/>
                <a:gd name="connsiteY20-294" fmla="*/ 0 h 2671762"/>
                <a:gd name="connsiteX0-295" fmla="*/ 0 w 1400175"/>
                <a:gd name="connsiteY0-296" fmla="*/ 0 h 2671762"/>
                <a:gd name="connsiteX1-297" fmla="*/ 0 w 1400175"/>
                <a:gd name="connsiteY1-298" fmla="*/ 2400300 h 2671762"/>
                <a:gd name="connsiteX2-299" fmla="*/ 157163 w 1400175"/>
                <a:gd name="connsiteY2-300" fmla="*/ 2328862 h 2671762"/>
                <a:gd name="connsiteX3-301" fmla="*/ 271463 w 1400175"/>
                <a:gd name="connsiteY3-302" fmla="*/ 2509837 h 2671762"/>
                <a:gd name="connsiteX4-303" fmla="*/ 338138 w 1400175"/>
                <a:gd name="connsiteY4-304" fmla="*/ 2586037 h 2671762"/>
                <a:gd name="connsiteX5-305" fmla="*/ 495300 w 1400175"/>
                <a:gd name="connsiteY5-306" fmla="*/ 2671762 h 2671762"/>
                <a:gd name="connsiteX6-307" fmla="*/ 547688 w 1400175"/>
                <a:gd name="connsiteY6-308" fmla="*/ 2571750 h 2671762"/>
                <a:gd name="connsiteX7-309" fmla="*/ 600075 w 1400175"/>
                <a:gd name="connsiteY7-310" fmla="*/ 2524125 h 2671762"/>
                <a:gd name="connsiteX8-311" fmla="*/ 695325 w 1400175"/>
                <a:gd name="connsiteY8-312" fmla="*/ 2457450 h 2671762"/>
                <a:gd name="connsiteX9-313" fmla="*/ 752475 w 1400175"/>
                <a:gd name="connsiteY9-314" fmla="*/ 2400300 h 2671762"/>
                <a:gd name="connsiteX10-315" fmla="*/ 866775 w 1400175"/>
                <a:gd name="connsiteY10-316" fmla="*/ 2362200 h 2671762"/>
                <a:gd name="connsiteX11-317" fmla="*/ 933450 w 1400175"/>
                <a:gd name="connsiteY11-318" fmla="*/ 2481262 h 2671762"/>
                <a:gd name="connsiteX12-319" fmla="*/ 1085850 w 1400175"/>
                <a:gd name="connsiteY12-320" fmla="*/ 2533650 h 2671762"/>
                <a:gd name="connsiteX13-321" fmla="*/ 1176338 w 1400175"/>
                <a:gd name="connsiteY13-322" fmla="*/ 2552700 h 2671762"/>
                <a:gd name="connsiteX14-323" fmla="*/ 1223963 w 1400175"/>
                <a:gd name="connsiteY14-324" fmla="*/ 2514600 h 2671762"/>
                <a:gd name="connsiteX15-325" fmla="*/ 1281113 w 1400175"/>
                <a:gd name="connsiteY15-326" fmla="*/ 2476500 h 2671762"/>
                <a:gd name="connsiteX16-327" fmla="*/ 1323975 w 1400175"/>
                <a:gd name="connsiteY16-328" fmla="*/ 2447925 h 2671762"/>
                <a:gd name="connsiteX17-329" fmla="*/ 1366838 w 1400175"/>
                <a:gd name="connsiteY17-330" fmla="*/ 2428875 h 2671762"/>
                <a:gd name="connsiteX18-331" fmla="*/ 1400175 w 1400175"/>
                <a:gd name="connsiteY18-332" fmla="*/ 2457450 h 2671762"/>
                <a:gd name="connsiteX19-333" fmla="*/ 1400175 w 1400175"/>
                <a:gd name="connsiteY19-334" fmla="*/ 9525 h 2671762"/>
                <a:gd name="connsiteX20-335" fmla="*/ 0 w 1400175"/>
                <a:gd name="connsiteY20-336" fmla="*/ 0 h 2671762"/>
                <a:gd name="connsiteX0-337" fmla="*/ 0 w 1400175"/>
                <a:gd name="connsiteY0-338" fmla="*/ 0 h 2671762"/>
                <a:gd name="connsiteX1-339" fmla="*/ 0 w 1400175"/>
                <a:gd name="connsiteY1-340" fmla="*/ 2400300 h 2671762"/>
                <a:gd name="connsiteX2-341" fmla="*/ 157163 w 1400175"/>
                <a:gd name="connsiteY2-342" fmla="*/ 2328862 h 2671762"/>
                <a:gd name="connsiteX3-343" fmla="*/ 271463 w 1400175"/>
                <a:gd name="connsiteY3-344" fmla="*/ 2509837 h 2671762"/>
                <a:gd name="connsiteX4-345" fmla="*/ 338138 w 1400175"/>
                <a:gd name="connsiteY4-346" fmla="*/ 2586037 h 2671762"/>
                <a:gd name="connsiteX5-347" fmla="*/ 495300 w 1400175"/>
                <a:gd name="connsiteY5-348" fmla="*/ 2671762 h 2671762"/>
                <a:gd name="connsiteX6-349" fmla="*/ 547688 w 1400175"/>
                <a:gd name="connsiteY6-350" fmla="*/ 2571750 h 2671762"/>
                <a:gd name="connsiteX7-351" fmla="*/ 600075 w 1400175"/>
                <a:gd name="connsiteY7-352" fmla="*/ 2524125 h 2671762"/>
                <a:gd name="connsiteX8-353" fmla="*/ 695325 w 1400175"/>
                <a:gd name="connsiteY8-354" fmla="*/ 2457450 h 2671762"/>
                <a:gd name="connsiteX9-355" fmla="*/ 752475 w 1400175"/>
                <a:gd name="connsiteY9-356" fmla="*/ 2400300 h 2671762"/>
                <a:gd name="connsiteX10-357" fmla="*/ 866775 w 1400175"/>
                <a:gd name="connsiteY10-358" fmla="*/ 2362200 h 2671762"/>
                <a:gd name="connsiteX11-359" fmla="*/ 933450 w 1400175"/>
                <a:gd name="connsiteY11-360" fmla="*/ 2481262 h 2671762"/>
                <a:gd name="connsiteX12-361" fmla="*/ 1085850 w 1400175"/>
                <a:gd name="connsiteY12-362" fmla="*/ 2533650 h 2671762"/>
                <a:gd name="connsiteX13-363" fmla="*/ 1176338 w 1400175"/>
                <a:gd name="connsiteY13-364" fmla="*/ 2552700 h 2671762"/>
                <a:gd name="connsiteX14-365" fmla="*/ 1223963 w 1400175"/>
                <a:gd name="connsiteY14-366" fmla="*/ 2514600 h 2671762"/>
                <a:gd name="connsiteX15-367" fmla="*/ 1281113 w 1400175"/>
                <a:gd name="connsiteY15-368" fmla="*/ 2476500 h 2671762"/>
                <a:gd name="connsiteX16-369" fmla="*/ 1323975 w 1400175"/>
                <a:gd name="connsiteY16-370" fmla="*/ 2447925 h 2671762"/>
                <a:gd name="connsiteX17-371" fmla="*/ 1366838 w 1400175"/>
                <a:gd name="connsiteY17-372" fmla="*/ 2428875 h 2671762"/>
                <a:gd name="connsiteX18-373" fmla="*/ 1385888 w 1400175"/>
                <a:gd name="connsiteY18-374" fmla="*/ 2443163 h 2671762"/>
                <a:gd name="connsiteX19-375" fmla="*/ 1400175 w 1400175"/>
                <a:gd name="connsiteY19-376" fmla="*/ 9525 h 2671762"/>
                <a:gd name="connsiteX20-377" fmla="*/ 0 w 1400175"/>
                <a:gd name="connsiteY20-378" fmla="*/ 0 h 2671762"/>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 ang="0">
                  <a:pos x="connsiteX9-355" y="connsiteY9-356"/>
                </a:cxn>
                <a:cxn ang="0">
                  <a:pos x="connsiteX10-357" y="connsiteY10-358"/>
                </a:cxn>
                <a:cxn ang="0">
                  <a:pos x="connsiteX11-359" y="connsiteY11-360"/>
                </a:cxn>
                <a:cxn ang="0">
                  <a:pos x="connsiteX12-361" y="connsiteY12-362"/>
                </a:cxn>
                <a:cxn ang="0">
                  <a:pos x="connsiteX13-363" y="connsiteY13-364"/>
                </a:cxn>
                <a:cxn ang="0">
                  <a:pos x="connsiteX14-365" y="connsiteY14-366"/>
                </a:cxn>
                <a:cxn ang="0">
                  <a:pos x="connsiteX15-367" y="connsiteY15-368"/>
                </a:cxn>
                <a:cxn ang="0">
                  <a:pos x="connsiteX16-369" y="connsiteY16-370"/>
                </a:cxn>
                <a:cxn ang="0">
                  <a:pos x="connsiteX17-371" y="connsiteY17-372"/>
                </a:cxn>
                <a:cxn ang="0">
                  <a:pos x="connsiteX18-373" y="connsiteY18-374"/>
                </a:cxn>
                <a:cxn ang="0">
                  <a:pos x="connsiteX19-375" y="connsiteY19-376"/>
                </a:cxn>
                <a:cxn ang="0">
                  <a:pos x="connsiteX20-377" y="connsiteY20-378"/>
                </a:cxn>
              </a:cxnLst>
              <a:rect l="l" t="t" r="r" b="b"/>
              <a:pathLst>
                <a:path w="1400175" h="2671762">
                  <a:moveTo>
                    <a:pt x="0" y="0"/>
                  </a:moveTo>
                  <a:lnTo>
                    <a:pt x="0" y="2400300"/>
                  </a:lnTo>
                  <a:lnTo>
                    <a:pt x="157163" y="2328862"/>
                  </a:lnTo>
                  <a:cubicBezTo>
                    <a:pt x="261938" y="2370137"/>
                    <a:pt x="228600" y="2449512"/>
                    <a:pt x="271463" y="2509837"/>
                  </a:cubicBezTo>
                  <a:lnTo>
                    <a:pt x="338138" y="2586037"/>
                  </a:lnTo>
                  <a:lnTo>
                    <a:pt x="495300" y="2671762"/>
                  </a:lnTo>
                  <a:cubicBezTo>
                    <a:pt x="530225" y="2669381"/>
                    <a:pt x="530226" y="2596356"/>
                    <a:pt x="547688" y="2571750"/>
                  </a:cubicBezTo>
                  <a:cubicBezTo>
                    <a:pt x="565150" y="2547144"/>
                    <a:pt x="575469" y="2543175"/>
                    <a:pt x="600075" y="2524125"/>
                  </a:cubicBezTo>
                  <a:lnTo>
                    <a:pt x="695325" y="2457450"/>
                  </a:lnTo>
                  <a:lnTo>
                    <a:pt x="752475" y="2400300"/>
                  </a:lnTo>
                  <a:lnTo>
                    <a:pt x="866775" y="2362200"/>
                  </a:lnTo>
                  <a:cubicBezTo>
                    <a:pt x="896937" y="2375694"/>
                    <a:pt x="896938" y="2452687"/>
                    <a:pt x="933450" y="2481262"/>
                  </a:cubicBezTo>
                  <a:cubicBezTo>
                    <a:pt x="969962" y="2509837"/>
                    <a:pt x="1055687" y="2527300"/>
                    <a:pt x="1085850" y="2533650"/>
                  </a:cubicBezTo>
                  <a:lnTo>
                    <a:pt x="1176338" y="2552700"/>
                  </a:lnTo>
                  <a:cubicBezTo>
                    <a:pt x="1199357" y="2549525"/>
                    <a:pt x="1206501" y="2527300"/>
                    <a:pt x="1223963" y="2514600"/>
                  </a:cubicBezTo>
                  <a:cubicBezTo>
                    <a:pt x="1241426" y="2501900"/>
                    <a:pt x="1264444" y="2487612"/>
                    <a:pt x="1281113" y="2476500"/>
                  </a:cubicBezTo>
                  <a:lnTo>
                    <a:pt x="1323975" y="2447925"/>
                  </a:lnTo>
                  <a:cubicBezTo>
                    <a:pt x="1338262" y="2438400"/>
                    <a:pt x="1354138" y="2427288"/>
                    <a:pt x="1366838" y="2428875"/>
                  </a:cubicBezTo>
                  <a:lnTo>
                    <a:pt x="1385888" y="2443163"/>
                  </a:lnTo>
                  <a:cubicBezTo>
                    <a:pt x="1390650" y="1631950"/>
                    <a:pt x="1395413" y="820738"/>
                    <a:pt x="1400175" y="9525"/>
                  </a:cubicBezTo>
                  <a:lnTo>
                    <a:pt x="0" y="0"/>
                  </a:lnTo>
                  <a:close/>
                </a:path>
              </a:pathLst>
            </a:custGeom>
            <a:solidFill>
              <a:schemeClr val="tx1">
                <a:lumMod val="50000"/>
                <a:lumOff val="50000"/>
              </a:schemeClr>
            </a:solidFill>
            <a:ln>
              <a:noFill/>
            </a:ln>
            <a:effectLst>
              <a:outerShdw blurRad="50800" dist="254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03">
                <a:defRPr/>
              </a:pPr>
              <a:endParaRPr lang="zh-CN" altLang="en-US" sz="1388">
                <a:solidFill>
                  <a:srgbClr val="FFFFFF"/>
                </a:solidFill>
                <a:latin typeface="微软雅黑" panose="020B0503020204020204" pitchFamily="34" charset="-122"/>
                <a:ea typeface="微软雅黑" panose="020B0503020204020204" pitchFamily="34" charset="-122"/>
              </a:endParaRPr>
            </a:p>
          </p:txBody>
        </p:sp>
        <p:sp>
          <p:nvSpPr>
            <p:cNvPr id="52" name="MH_SubTitle_5"/>
            <p:cNvSpPr/>
            <p:nvPr>
              <p:custDataLst>
                <p:tags r:id="rId14"/>
              </p:custDataLst>
            </p:nvPr>
          </p:nvSpPr>
          <p:spPr>
            <a:xfrm>
              <a:off x="6536493" y="1010890"/>
              <a:ext cx="914810" cy="1263254"/>
            </a:xfrm>
            <a:custGeom>
              <a:avLst/>
              <a:gdLst>
                <a:gd name="connsiteX0" fmla="*/ 0 w 1400175"/>
                <a:gd name="connsiteY0" fmla="*/ 0 h 2671762"/>
                <a:gd name="connsiteX1" fmla="*/ 0 w 1400175"/>
                <a:gd name="connsiteY1" fmla="*/ 2400300 h 2671762"/>
                <a:gd name="connsiteX2" fmla="*/ 142875 w 1400175"/>
                <a:gd name="connsiteY2" fmla="*/ 2328862 h 2671762"/>
                <a:gd name="connsiteX3" fmla="*/ 209550 w 1400175"/>
                <a:gd name="connsiteY3" fmla="*/ 2366962 h 2671762"/>
                <a:gd name="connsiteX4" fmla="*/ 271463 w 1400175"/>
                <a:gd name="connsiteY4" fmla="*/ 2509837 h 2671762"/>
                <a:gd name="connsiteX5" fmla="*/ 338138 w 1400175"/>
                <a:gd name="connsiteY5" fmla="*/ 2586037 h 2671762"/>
                <a:gd name="connsiteX6" fmla="*/ 495300 w 1400175"/>
                <a:gd name="connsiteY6" fmla="*/ 2671762 h 2671762"/>
                <a:gd name="connsiteX7" fmla="*/ 547688 w 1400175"/>
                <a:gd name="connsiteY7" fmla="*/ 2571750 h 2671762"/>
                <a:gd name="connsiteX8" fmla="*/ 600075 w 1400175"/>
                <a:gd name="connsiteY8" fmla="*/ 2524125 h 2671762"/>
                <a:gd name="connsiteX9" fmla="*/ 695325 w 1400175"/>
                <a:gd name="connsiteY9" fmla="*/ 2457450 h 2671762"/>
                <a:gd name="connsiteX10" fmla="*/ 752475 w 1400175"/>
                <a:gd name="connsiteY10" fmla="*/ 2400300 h 2671762"/>
                <a:gd name="connsiteX11" fmla="*/ 866775 w 1400175"/>
                <a:gd name="connsiteY11" fmla="*/ 2362200 h 2671762"/>
                <a:gd name="connsiteX12" fmla="*/ 933450 w 1400175"/>
                <a:gd name="connsiteY12" fmla="*/ 2481262 h 2671762"/>
                <a:gd name="connsiteX13" fmla="*/ 1085850 w 1400175"/>
                <a:gd name="connsiteY13" fmla="*/ 2533650 h 2671762"/>
                <a:gd name="connsiteX14" fmla="*/ 1176338 w 1400175"/>
                <a:gd name="connsiteY14" fmla="*/ 2552700 h 2671762"/>
                <a:gd name="connsiteX15" fmla="*/ 1223963 w 1400175"/>
                <a:gd name="connsiteY15" fmla="*/ 2514600 h 2671762"/>
                <a:gd name="connsiteX16" fmla="*/ 1281113 w 1400175"/>
                <a:gd name="connsiteY16" fmla="*/ 2476500 h 2671762"/>
                <a:gd name="connsiteX17" fmla="*/ 1323975 w 1400175"/>
                <a:gd name="connsiteY17" fmla="*/ 2447925 h 2671762"/>
                <a:gd name="connsiteX18" fmla="*/ 1366838 w 1400175"/>
                <a:gd name="connsiteY18" fmla="*/ 2428875 h 2671762"/>
                <a:gd name="connsiteX19" fmla="*/ 1400175 w 1400175"/>
                <a:gd name="connsiteY19" fmla="*/ 2457450 h 2671762"/>
                <a:gd name="connsiteX20" fmla="*/ 1400175 w 1400175"/>
                <a:gd name="connsiteY20" fmla="*/ 9525 h 2671762"/>
                <a:gd name="connsiteX21" fmla="*/ 0 w 1400175"/>
                <a:gd name="connsiteY21" fmla="*/ 0 h 2671762"/>
                <a:gd name="connsiteX0-1" fmla="*/ 0 w 1400175"/>
                <a:gd name="connsiteY0-2" fmla="*/ 0 h 2671762"/>
                <a:gd name="connsiteX1-3" fmla="*/ 0 w 1400175"/>
                <a:gd name="connsiteY1-4" fmla="*/ 2400300 h 2671762"/>
                <a:gd name="connsiteX2-5" fmla="*/ 142875 w 1400175"/>
                <a:gd name="connsiteY2-6" fmla="*/ 2328862 h 2671762"/>
                <a:gd name="connsiteX3-7" fmla="*/ 271463 w 1400175"/>
                <a:gd name="connsiteY3-8" fmla="*/ 2509837 h 2671762"/>
                <a:gd name="connsiteX4-9" fmla="*/ 338138 w 1400175"/>
                <a:gd name="connsiteY4-10" fmla="*/ 2586037 h 2671762"/>
                <a:gd name="connsiteX5-11" fmla="*/ 495300 w 1400175"/>
                <a:gd name="connsiteY5-12" fmla="*/ 2671762 h 2671762"/>
                <a:gd name="connsiteX6-13" fmla="*/ 547688 w 1400175"/>
                <a:gd name="connsiteY6-14" fmla="*/ 2571750 h 2671762"/>
                <a:gd name="connsiteX7-15" fmla="*/ 600075 w 1400175"/>
                <a:gd name="connsiteY7-16" fmla="*/ 2524125 h 2671762"/>
                <a:gd name="connsiteX8-17" fmla="*/ 695325 w 1400175"/>
                <a:gd name="connsiteY8-18" fmla="*/ 2457450 h 2671762"/>
                <a:gd name="connsiteX9-19" fmla="*/ 752475 w 1400175"/>
                <a:gd name="connsiteY9-20" fmla="*/ 2400300 h 2671762"/>
                <a:gd name="connsiteX10-21" fmla="*/ 866775 w 1400175"/>
                <a:gd name="connsiteY10-22" fmla="*/ 2362200 h 2671762"/>
                <a:gd name="connsiteX11-23" fmla="*/ 933450 w 1400175"/>
                <a:gd name="connsiteY11-24" fmla="*/ 2481262 h 2671762"/>
                <a:gd name="connsiteX12-25" fmla="*/ 1085850 w 1400175"/>
                <a:gd name="connsiteY12-26" fmla="*/ 2533650 h 2671762"/>
                <a:gd name="connsiteX13-27" fmla="*/ 1176338 w 1400175"/>
                <a:gd name="connsiteY13-28" fmla="*/ 2552700 h 2671762"/>
                <a:gd name="connsiteX14-29" fmla="*/ 1223963 w 1400175"/>
                <a:gd name="connsiteY14-30" fmla="*/ 2514600 h 2671762"/>
                <a:gd name="connsiteX15-31" fmla="*/ 1281113 w 1400175"/>
                <a:gd name="connsiteY15-32" fmla="*/ 2476500 h 2671762"/>
                <a:gd name="connsiteX16-33" fmla="*/ 1323975 w 1400175"/>
                <a:gd name="connsiteY16-34" fmla="*/ 2447925 h 2671762"/>
                <a:gd name="connsiteX17-35" fmla="*/ 1366838 w 1400175"/>
                <a:gd name="connsiteY17-36" fmla="*/ 2428875 h 2671762"/>
                <a:gd name="connsiteX18-37" fmla="*/ 1400175 w 1400175"/>
                <a:gd name="connsiteY18-38" fmla="*/ 2457450 h 2671762"/>
                <a:gd name="connsiteX19-39" fmla="*/ 1400175 w 1400175"/>
                <a:gd name="connsiteY19-40" fmla="*/ 9525 h 2671762"/>
                <a:gd name="connsiteX20-41" fmla="*/ 0 w 1400175"/>
                <a:gd name="connsiteY20-42" fmla="*/ 0 h 2671762"/>
                <a:gd name="connsiteX0-43" fmla="*/ 0 w 1400175"/>
                <a:gd name="connsiteY0-44" fmla="*/ 0 h 2671762"/>
                <a:gd name="connsiteX1-45" fmla="*/ 0 w 1400175"/>
                <a:gd name="connsiteY1-46" fmla="*/ 2400300 h 2671762"/>
                <a:gd name="connsiteX2-47" fmla="*/ 142875 w 1400175"/>
                <a:gd name="connsiteY2-48" fmla="*/ 2328862 h 2671762"/>
                <a:gd name="connsiteX3-49" fmla="*/ 271463 w 1400175"/>
                <a:gd name="connsiteY3-50" fmla="*/ 2509837 h 2671762"/>
                <a:gd name="connsiteX4-51" fmla="*/ 338138 w 1400175"/>
                <a:gd name="connsiteY4-52" fmla="*/ 2586037 h 2671762"/>
                <a:gd name="connsiteX5-53" fmla="*/ 495300 w 1400175"/>
                <a:gd name="connsiteY5-54" fmla="*/ 2671762 h 2671762"/>
                <a:gd name="connsiteX6-55" fmla="*/ 547688 w 1400175"/>
                <a:gd name="connsiteY6-56" fmla="*/ 2571750 h 2671762"/>
                <a:gd name="connsiteX7-57" fmla="*/ 600075 w 1400175"/>
                <a:gd name="connsiteY7-58" fmla="*/ 2524125 h 2671762"/>
                <a:gd name="connsiteX8-59" fmla="*/ 695325 w 1400175"/>
                <a:gd name="connsiteY8-60" fmla="*/ 2457450 h 2671762"/>
                <a:gd name="connsiteX9-61" fmla="*/ 752475 w 1400175"/>
                <a:gd name="connsiteY9-62" fmla="*/ 2400300 h 2671762"/>
                <a:gd name="connsiteX10-63" fmla="*/ 866775 w 1400175"/>
                <a:gd name="connsiteY10-64" fmla="*/ 2362200 h 2671762"/>
                <a:gd name="connsiteX11-65" fmla="*/ 933450 w 1400175"/>
                <a:gd name="connsiteY11-66" fmla="*/ 2481262 h 2671762"/>
                <a:gd name="connsiteX12-67" fmla="*/ 1085850 w 1400175"/>
                <a:gd name="connsiteY12-68" fmla="*/ 2533650 h 2671762"/>
                <a:gd name="connsiteX13-69" fmla="*/ 1176338 w 1400175"/>
                <a:gd name="connsiteY13-70" fmla="*/ 2552700 h 2671762"/>
                <a:gd name="connsiteX14-71" fmla="*/ 1223963 w 1400175"/>
                <a:gd name="connsiteY14-72" fmla="*/ 2514600 h 2671762"/>
                <a:gd name="connsiteX15-73" fmla="*/ 1281113 w 1400175"/>
                <a:gd name="connsiteY15-74" fmla="*/ 2476500 h 2671762"/>
                <a:gd name="connsiteX16-75" fmla="*/ 1323975 w 1400175"/>
                <a:gd name="connsiteY16-76" fmla="*/ 2447925 h 2671762"/>
                <a:gd name="connsiteX17-77" fmla="*/ 1366838 w 1400175"/>
                <a:gd name="connsiteY17-78" fmla="*/ 2428875 h 2671762"/>
                <a:gd name="connsiteX18-79" fmla="*/ 1400175 w 1400175"/>
                <a:gd name="connsiteY18-80" fmla="*/ 2457450 h 2671762"/>
                <a:gd name="connsiteX19-81" fmla="*/ 1400175 w 1400175"/>
                <a:gd name="connsiteY19-82" fmla="*/ 9525 h 2671762"/>
                <a:gd name="connsiteX20-83" fmla="*/ 0 w 1400175"/>
                <a:gd name="connsiteY20-84" fmla="*/ 0 h 2671762"/>
                <a:gd name="connsiteX0-85" fmla="*/ 0 w 1400175"/>
                <a:gd name="connsiteY0-86" fmla="*/ 0 h 2671762"/>
                <a:gd name="connsiteX1-87" fmla="*/ 0 w 1400175"/>
                <a:gd name="connsiteY1-88" fmla="*/ 2400300 h 2671762"/>
                <a:gd name="connsiteX2-89" fmla="*/ 157163 w 1400175"/>
                <a:gd name="connsiteY2-90" fmla="*/ 2328862 h 2671762"/>
                <a:gd name="connsiteX3-91" fmla="*/ 271463 w 1400175"/>
                <a:gd name="connsiteY3-92" fmla="*/ 2509837 h 2671762"/>
                <a:gd name="connsiteX4-93" fmla="*/ 338138 w 1400175"/>
                <a:gd name="connsiteY4-94" fmla="*/ 2586037 h 2671762"/>
                <a:gd name="connsiteX5-95" fmla="*/ 495300 w 1400175"/>
                <a:gd name="connsiteY5-96" fmla="*/ 2671762 h 2671762"/>
                <a:gd name="connsiteX6-97" fmla="*/ 547688 w 1400175"/>
                <a:gd name="connsiteY6-98" fmla="*/ 2571750 h 2671762"/>
                <a:gd name="connsiteX7-99" fmla="*/ 600075 w 1400175"/>
                <a:gd name="connsiteY7-100" fmla="*/ 2524125 h 2671762"/>
                <a:gd name="connsiteX8-101" fmla="*/ 695325 w 1400175"/>
                <a:gd name="connsiteY8-102" fmla="*/ 2457450 h 2671762"/>
                <a:gd name="connsiteX9-103" fmla="*/ 752475 w 1400175"/>
                <a:gd name="connsiteY9-104" fmla="*/ 2400300 h 2671762"/>
                <a:gd name="connsiteX10-105" fmla="*/ 866775 w 1400175"/>
                <a:gd name="connsiteY10-106" fmla="*/ 2362200 h 2671762"/>
                <a:gd name="connsiteX11-107" fmla="*/ 933450 w 1400175"/>
                <a:gd name="connsiteY11-108" fmla="*/ 2481262 h 2671762"/>
                <a:gd name="connsiteX12-109" fmla="*/ 1085850 w 1400175"/>
                <a:gd name="connsiteY12-110" fmla="*/ 2533650 h 2671762"/>
                <a:gd name="connsiteX13-111" fmla="*/ 1176338 w 1400175"/>
                <a:gd name="connsiteY13-112" fmla="*/ 2552700 h 2671762"/>
                <a:gd name="connsiteX14-113" fmla="*/ 1223963 w 1400175"/>
                <a:gd name="connsiteY14-114" fmla="*/ 2514600 h 2671762"/>
                <a:gd name="connsiteX15-115" fmla="*/ 1281113 w 1400175"/>
                <a:gd name="connsiteY15-116" fmla="*/ 2476500 h 2671762"/>
                <a:gd name="connsiteX16-117" fmla="*/ 1323975 w 1400175"/>
                <a:gd name="connsiteY16-118" fmla="*/ 2447925 h 2671762"/>
                <a:gd name="connsiteX17-119" fmla="*/ 1366838 w 1400175"/>
                <a:gd name="connsiteY17-120" fmla="*/ 2428875 h 2671762"/>
                <a:gd name="connsiteX18-121" fmla="*/ 1400175 w 1400175"/>
                <a:gd name="connsiteY18-122" fmla="*/ 2457450 h 2671762"/>
                <a:gd name="connsiteX19-123" fmla="*/ 1400175 w 1400175"/>
                <a:gd name="connsiteY19-124" fmla="*/ 9525 h 2671762"/>
                <a:gd name="connsiteX20-125" fmla="*/ 0 w 1400175"/>
                <a:gd name="connsiteY20-126" fmla="*/ 0 h 2671762"/>
                <a:gd name="connsiteX0-127" fmla="*/ 0 w 1400175"/>
                <a:gd name="connsiteY0-128" fmla="*/ 0 h 2671762"/>
                <a:gd name="connsiteX1-129" fmla="*/ 0 w 1400175"/>
                <a:gd name="connsiteY1-130" fmla="*/ 2400300 h 2671762"/>
                <a:gd name="connsiteX2-131" fmla="*/ 157163 w 1400175"/>
                <a:gd name="connsiteY2-132" fmla="*/ 2328862 h 2671762"/>
                <a:gd name="connsiteX3-133" fmla="*/ 271463 w 1400175"/>
                <a:gd name="connsiteY3-134" fmla="*/ 2509837 h 2671762"/>
                <a:gd name="connsiteX4-135" fmla="*/ 338138 w 1400175"/>
                <a:gd name="connsiteY4-136" fmla="*/ 2586037 h 2671762"/>
                <a:gd name="connsiteX5-137" fmla="*/ 495300 w 1400175"/>
                <a:gd name="connsiteY5-138" fmla="*/ 2671762 h 2671762"/>
                <a:gd name="connsiteX6-139" fmla="*/ 547688 w 1400175"/>
                <a:gd name="connsiteY6-140" fmla="*/ 2571750 h 2671762"/>
                <a:gd name="connsiteX7-141" fmla="*/ 600075 w 1400175"/>
                <a:gd name="connsiteY7-142" fmla="*/ 2524125 h 2671762"/>
                <a:gd name="connsiteX8-143" fmla="*/ 695325 w 1400175"/>
                <a:gd name="connsiteY8-144" fmla="*/ 2457450 h 2671762"/>
                <a:gd name="connsiteX9-145" fmla="*/ 752475 w 1400175"/>
                <a:gd name="connsiteY9-146" fmla="*/ 2400300 h 2671762"/>
                <a:gd name="connsiteX10-147" fmla="*/ 866775 w 1400175"/>
                <a:gd name="connsiteY10-148" fmla="*/ 2362200 h 2671762"/>
                <a:gd name="connsiteX11-149" fmla="*/ 933450 w 1400175"/>
                <a:gd name="connsiteY11-150" fmla="*/ 2481262 h 2671762"/>
                <a:gd name="connsiteX12-151" fmla="*/ 1085850 w 1400175"/>
                <a:gd name="connsiteY12-152" fmla="*/ 2533650 h 2671762"/>
                <a:gd name="connsiteX13-153" fmla="*/ 1176338 w 1400175"/>
                <a:gd name="connsiteY13-154" fmla="*/ 2552700 h 2671762"/>
                <a:gd name="connsiteX14-155" fmla="*/ 1223963 w 1400175"/>
                <a:gd name="connsiteY14-156" fmla="*/ 2514600 h 2671762"/>
                <a:gd name="connsiteX15-157" fmla="*/ 1281113 w 1400175"/>
                <a:gd name="connsiteY15-158" fmla="*/ 2476500 h 2671762"/>
                <a:gd name="connsiteX16-159" fmla="*/ 1323975 w 1400175"/>
                <a:gd name="connsiteY16-160" fmla="*/ 2447925 h 2671762"/>
                <a:gd name="connsiteX17-161" fmla="*/ 1366838 w 1400175"/>
                <a:gd name="connsiteY17-162" fmla="*/ 2428875 h 2671762"/>
                <a:gd name="connsiteX18-163" fmla="*/ 1400175 w 1400175"/>
                <a:gd name="connsiteY18-164" fmla="*/ 2457450 h 2671762"/>
                <a:gd name="connsiteX19-165" fmla="*/ 1400175 w 1400175"/>
                <a:gd name="connsiteY19-166" fmla="*/ 9525 h 2671762"/>
                <a:gd name="connsiteX20-167" fmla="*/ 0 w 1400175"/>
                <a:gd name="connsiteY20-168" fmla="*/ 0 h 2671762"/>
                <a:gd name="connsiteX0-169" fmla="*/ 0 w 1400175"/>
                <a:gd name="connsiteY0-170" fmla="*/ 0 h 2671762"/>
                <a:gd name="connsiteX1-171" fmla="*/ 0 w 1400175"/>
                <a:gd name="connsiteY1-172" fmla="*/ 2400300 h 2671762"/>
                <a:gd name="connsiteX2-173" fmla="*/ 157163 w 1400175"/>
                <a:gd name="connsiteY2-174" fmla="*/ 2328862 h 2671762"/>
                <a:gd name="connsiteX3-175" fmla="*/ 271463 w 1400175"/>
                <a:gd name="connsiteY3-176" fmla="*/ 2509837 h 2671762"/>
                <a:gd name="connsiteX4-177" fmla="*/ 338138 w 1400175"/>
                <a:gd name="connsiteY4-178" fmla="*/ 2586037 h 2671762"/>
                <a:gd name="connsiteX5-179" fmla="*/ 495300 w 1400175"/>
                <a:gd name="connsiteY5-180" fmla="*/ 2671762 h 2671762"/>
                <a:gd name="connsiteX6-181" fmla="*/ 547688 w 1400175"/>
                <a:gd name="connsiteY6-182" fmla="*/ 2571750 h 2671762"/>
                <a:gd name="connsiteX7-183" fmla="*/ 600075 w 1400175"/>
                <a:gd name="connsiteY7-184" fmla="*/ 2524125 h 2671762"/>
                <a:gd name="connsiteX8-185" fmla="*/ 695325 w 1400175"/>
                <a:gd name="connsiteY8-186" fmla="*/ 2457450 h 2671762"/>
                <a:gd name="connsiteX9-187" fmla="*/ 752475 w 1400175"/>
                <a:gd name="connsiteY9-188" fmla="*/ 2400300 h 2671762"/>
                <a:gd name="connsiteX10-189" fmla="*/ 866775 w 1400175"/>
                <a:gd name="connsiteY10-190" fmla="*/ 2362200 h 2671762"/>
                <a:gd name="connsiteX11-191" fmla="*/ 933450 w 1400175"/>
                <a:gd name="connsiteY11-192" fmla="*/ 2481262 h 2671762"/>
                <a:gd name="connsiteX12-193" fmla="*/ 1085850 w 1400175"/>
                <a:gd name="connsiteY12-194" fmla="*/ 2533650 h 2671762"/>
                <a:gd name="connsiteX13-195" fmla="*/ 1176338 w 1400175"/>
                <a:gd name="connsiteY13-196" fmla="*/ 2552700 h 2671762"/>
                <a:gd name="connsiteX14-197" fmla="*/ 1223963 w 1400175"/>
                <a:gd name="connsiteY14-198" fmla="*/ 2514600 h 2671762"/>
                <a:gd name="connsiteX15-199" fmla="*/ 1281113 w 1400175"/>
                <a:gd name="connsiteY15-200" fmla="*/ 2476500 h 2671762"/>
                <a:gd name="connsiteX16-201" fmla="*/ 1323975 w 1400175"/>
                <a:gd name="connsiteY16-202" fmla="*/ 2447925 h 2671762"/>
                <a:gd name="connsiteX17-203" fmla="*/ 1366838 w 1400175"/>
                <a:gd name="connsiteY17-204" fmla="*/ 2428875 h 2671762"/>
                <a:gd name="connsiteX18-205" fmla="*/ 1400175 w 1400175"/>
                <a:gd name="connsiteY18-206" fmla="*/ 2457450 h 2671762"/>
                <a:gd name="connsiteX19-207" fmla="*/ 1400175 w 1400175"/>
                <a:gd name="connsiteY19-208" fmla="*/ 9525 h 2671762"/>
                <a:gd name="connsiteX20-209" fmla="*/ 0 w 1400175"/>
                <a:gd name="connsiteY20-210" fmla="*/ 0 h 2671762"/>
                <a:gd name="connsiteX0-211" fmla="*/ 0 w 1400175"/>
                <a:gd name="connsiteY0-212" fmla="*/ 0 h 2671762"/>
                <a:gd name="connsiteX1-213" fmla="*/ 0 w 1400175"/>
                <a:gd name="connsiteY1-214" fmla="*/ 2400300 h 2671762"/>
                <a:gd name="connsiteX2-215" fmla="*/ 157163 w 1400175"/>
                <a:gd name="connsiteY2-216" fmla="*/ 2328862 h 2671762"/>
                <a:gd name="connsiteX3-217" fmla="*/ 271463 w 1400175"/>
                <a:gd name="connsiteY3-218" fmla="*/ 2509837 h 2671762"/>
                <a:gd name="connsiteX4-219" fmla="*/ 338138 w 1400175"/>
                <a:gd name="connsiteY4-220" fmla="*/ 2586037 h 2671762"/>
                <a:gd name="connsiteX5-221" fmla="*/ 495300 w 1400175"/>
                <a:gd name="connsiteY5-222" fmla="*/ 2671762 h 2671762"/>
                <a:gd name="connsiteX6-223" fmla="*/ 547688 w 1400175"/>
                <a:gd name="connsiteY6-224" fmla="*/ 2571750 h 2671762"/>
                <a:gd name="connsiteX7-225" fmla="*/ 600075 w 1400175"/>
                <a:gd name="connsiteY7-226" fmla="*/ 2524125 h 2671762"/>
                <a:gd name="connsiteX8-227" fmla="*/ 695325 w 1400175"/>
                <a:gd name="connsiteY8-228" fmla="*/ 2457450 h 2671762"/>
                <a:gd name="connsiteX9-229" fmla="*/ 752475 w 1400175"/>
                <a:gd name="connsiteY9-230" fmla="*/ 2400300 h 2671762"/>
                <a:gd name="connsiteX10-231" fmla="*/ 866775 w 1400175"/>
                <a:gd name="connsiteY10-232" fmla="*/ 2362200 h 2671762"/>
                <a:gd name="connsiteX11-233" fmla="*/ 933450 w 1400175"/>
                <a:gd name="connsiteY11-234" fmla="*/ 2481262 h 2671762"/>
                <a:gd name="connsiteX12-235" fmla="*/ 1085850 w 1400175"/>
                <a:gd name="connsiteY12-236" fmla="*/ 2533650 h 2671762"/>
                <a:gd name="connsiteX13-237" fmla="*/ 1176338 w 1400175"/>
                <a:gd name="connsiteY13-238" fmla="*/ 2552700 h 2671762"/>
                <a:gd name="connsiteX14-239" fmla="*/ 1223963 w 1400175"/>
                <a:gd name="connsiteY14-240" fmla="*/ 2514600 h 2671762"/>
                <a:gd name="connsiteX15-241" fmla="*/ 1281113 w 1400175"/>
                <a:gd name="connsiteY15-242" fmla="*/ 2476500 h 2671762"/>
                <a:gd name="connsiteX16-243" fmla="*/ 1323975 w 1400175"/>
                <a:gd name="connsiteY16-244" fmla="*/ 2447925 h 2671762"/>
                <a:gd name="connsiteX17-245" fmla="*/ 1366838 w 1400175"/>
                <a:gd name="connsiteY17-246" fmla="*/ 2428875 h 2671762"/>
                <a:gd name="connsiteX18-247" fmla="*/ 1400175 w 1400175"/>
                <a:gd name="connsiteY18-248" fmla="*/ 2457450 h 2671762"/>
                <a:gd name="connsiteX19-249" fmla="*/ 1400175 w 1400175"/>
                <a:gd name="connsiteY19-250" fmla="*/ 9525 h 2671762"/>
                <a:gd name="connsiteX20-251" fmla="*/ 0 w 1400175"/>
                <a:gd name="connsiteY20-252" fmla="*/ 0 h 2671762"/>
                <a:gd name="connsiteX0-253" fmla="*/ 0 w 1400175"/>
                <a:gd name="connsiteY0-254" fmla="*/ 0 h 2671762"/>
                <a:gd name="connsiteX1-255" fmla="*/ 0 w 1400175"/>
                <a:gd name="connsiteY1-256" fmla="*/ 2400300 h 2671762"/>
                <a:gd name="connsiteX2-257" fmla="*/ 157163 w 1400175"/>
                <a:gd name="connsiteY2-258" fmla="*/ 2328862 h 2671762"/>
                <a:gd name="connsiteX3-259" fmla="*/ 271463 w 1400175"/>
                <a:gd name="connsiteY3-260" fmla="*/ 2509837 h 2671762"/>
                <a:gd name="connsiteX4-261" fmla="*/ 338138 w 1400175"/>
                <a:gd name="connsiteY4-262" fmla="*/ 2586037 h 2671762"/>
                <a:gd name="connsiteX5-263" fmla="*/ 495300 w 1400175"/>
                <a:gd name="connsiteY5-264" fmla="*/ 2671762 h 2671762"/>
                <a:gd name="connsiteX6-265" fmla="*/ 547688 w 1400175"/>
                <a:gd name="connsiteY6-266" fmla="*/ 2571750 h 2671762"/>
                <a:gd name="connsiteX7-267" fmla="*/ 600075 w 1400175"/>
                <a:gd name="connsiteY7-268" fmla="*/ 2524125 h 2671762"/>
                <a:gd name="connsiteX8-269" fmla="*/ 695325 w 1400175"/>
                <a:gd name="connsiteY8-270" fmla="*/ 2457450 h 2671762"/>
                <a:gd name="connsiteX9-271" fmla="*/ 752475 w 1400175"/>
                <a:gd name="connsiteY9-272" fmla="*/ 2400300 h 2671762"/>
                <a:gd name="connsiteX10-273" fmla="*/ 866775 w 1400175"/>
                <a:gd name="connsiteY10-274" fmla="*/ 2362200 h 2671762"/>
                <a:gd name="connsiteX11-275" fmla="*/ 933450 w 1400175"/>
                <a:gd name="connsiteY11-276" fmla="*/ 2481262 h 2671762"/>
                <a:gd name="connsiteX12-277" fmla="*/ 1085850 w 1400175"/>
                <a:gd name="connsiteY12-278" fmla="*/ 2533650 h 2671762"/>
                <a:gd name="connsiteX13-279" fmla="*/ 1176338 w 1400175"/>
                <a:gd name="connsiteY13-280" fmla="*/ 2552700 h 2671762"/>
                <a:gd name="connsiteX14-281" fmla="*/ 1223963 w 1400175"/>
                <a:gd name="connsiteY14-282" fmla="*/ 2514600 h 2671762"/>
                <a:gd name="connsiteX15-283" fmla="*/ 1281113 w 1400175"/>
                <a:gd name="connsiteY15-284" fmla="*/ 2476500 h 2671762"/>
                <a:gd name="connsiteX16-285" fmla="*/ 1323975 w 1400175"/>
                <a:gd name="connsiteY16-286" fmla="*/ 2447925 h 2671762"/>
                <a:gd name="connsiteX17-287" fmla="*/ 1366838 w 1400175"/>
                <a:gd name="connsiteY17-288" fmla="*/ 2428875 h 2671762"/>
                <a:gd name="connsiteX18-289" fmla="*/ 1400175 w 1400175"/>
                <a:gd name="connsiteY18-290" fmla="*/ 2457450 h 2671762"/>
                <a:gd name="connsiteX19-291" fmla="*/ 1400175 w 1400175"/>
                <a:gd name="connsiteY19-292" fmla="*/ 9525 h 2671762"/>
                <a:gd name="connsiteX20-293" fmla="*/ 0 w 1400175"/>
                <a:gd name="connsiteY20-294" fmla="*/ 0 h 2671762"/>
                <a:gd name="connsiteX0-295" fmla="*/ 0 w 1400175"/>
                <a:gd name="connsiteY0-296" fmla="*/ 0 h 2671762"/>
                <a:gd name="connsiteX1-297" fmla="*/ 0 w 1400175"/>
                <a:gd name="connsiteY1-298" fmla="*/ 2400300 h 2671762"/>
                <a:gd name="connsiteX2-299" fmla="*/ 157163 w 1400175"/>
                <a:gd name="connsiteY2-300" fmla="*/ 2328862 h 2671762"/>
                <a:gd name="connsiteX3-301" fmla="*/ 271463 w 1400175"/>
                <a:gd name="connsiteY3-302" fmla="*/ 2509837 h 2671762"/>
                <a:gd name="connsiteX4-303" fmla="*/ 338138 w 1400175"/>
                <a:gd name="connsiteY4-304" fmla="*/ 2586037 h 2671762"/>
                <a:gd name="connsiteX5-305" fmla="*/ 495300 w 1400175"/>
                <a:gd name="connsiteY5-306" fmla="*/ 2671762 h 2671762"/>
                <a:gd name="connsiteX6-307" fmla="*/ 547688 w 1400175"/>
                <a:gd name="connsiteY6-308" fmla="*/ 2571750 h 2671762"/>
                <a:gd name="connsiteX7-309" fmla="*/ 600075 w 1400175"/>
                <a:gd name="connsiteY7-310" fmla="*/ 2524125 h 2671762"/>
                <a:gd name="connsiteX8-311" fmla="*/ 695325 w 1400175"/>
                <a:gd name="connsiteY8-312" fmla="*/ 2457450 h 2671762"/>
                <a:gd name="connsiteX9-313" fmla="*/ 752475 w 1400175"/>
                <a:gd name="connsiteY9-314" fmla="*/ 2400300 h 2671762"/>
                <a:gd name="connsiteX10-315" fmla="*/ 866775 w 1400175"/>
                <a:gd name="connsiteY10-316" fmla="*/ 2362200 h 2671762"/>
                <a:gd name="connsiteX11-317" fmla="*/ 933450 w 1400175"/>
                <a:gd name="connsiteY11-318" fmla="*/ 2481262 h 2671762"/>
                <a:gd name="connsiteX12-319" fmla="*/ 1085850 w 1400175"/>
                <a:gd name="connsiteY12-320" fmla="*/ 2533650 h 2671762"/>
                <a:gd name="connsiteX13-321" fmla="*/ 1176338 w 1400175"/>
                <a:gd name="connsiteY13-322" fmla="*/ 2552700 h 2671762"/>
                <a:gd name="connsiteX14-323" fmla="*/ 1223963 w 1400175"/>
                <a:gd name="connsiteY14-324" fmla="*/ 2514600 h 2671762"/>
                <a:gd name="connsiteX15-325" fmla="*/ 1281113 w 1400175"/>
                <a:gd name="connsiteY15-326" fmla="*/ 2476500 h 2671762"/>
                <a:gd name="connsiteX16-327" fmla="*/ 1323975 w 1400175"/>
                <a:gd name="connsiteY16-328" fmla="*/ 2447925 h 2671762"/>
                <a:gd name="connsiteX17-329" fmla="*/ 1366838 w 1400175"/>
                <a:gd name="connsiteY17-330" fmla="*/ 2428875 h 2671762"/>
                <a:gd name="connsiteX18-331" fmla="*/ 1400175 w 1400175"/>
                <a:gd name="connsiteY18-332" fmla="*/ 2457450 h 2671762"/>
                <a:gd name="connsiteX19-333" fmla="*/ 1400175 w 1400175"/>
                <a:gd name="connsiteY19-334" fmla="*/ 9525 h 2671762"/>
                <a:gd name="connsiteX20-335" fmla="*/ 0 w 1400175"/>
                <a:gd name="connsiteY20-336" fmla="*/ 0 h 2671762"/>
                <a:gd name="connsiteX0-337" fmla="*/ 0 w 1400175"/>
                <a:gd name="connsiteY0-338" fmla="*/ 0 h 2671762"/>
                <a:gd name="connsiteX1-339" fmla="*/ 0 w 1400175"/>
                <a:gd name="connsiteY1-340" fmla="*/ 2400300 h 2671762"/>
                <a:gd name="connsiteX2-341" fmla="*/ 157163 w 1400175"/>
                <a:gd name="connsiteY2-342" fmla="*/ 2328862 h 2671762"/>
                <a:gd name="connsiteX3-343" fmla="*/ 271463 w 1400175"/>
                <a:gd name="connsiteY3-344" fmla="*/ 2509837 h 2671762"/>
                <a:gd name="connsiteX4-345" fmla="*/ 338138 w 1400175"/>
                <a:gd name="connsiteY4-346" fmla="*/ 2586037 h 2671762"/>
                <a:gd name="connsiteX5-347" fmla="*/ 495300 w 1400175"/>
                <a:gd name="connsiteY5-348" fmla="*/ 2671762 h 2671762"/>
                <a:gd name="connsiteX6-349" fmla="*/ 547688 w 1400175"/>
                <a:gd name="connsiteY6-350" fmla="*/ 2571750 h 2671762"/>
                <a:gd name="connsiteX7-351" fmla="*/ 600075 w 1400175"/>
                <a:gd name="connsiteY7-352" fmla="*/ 2524125 h 2671762"/>
                <a:gd name="connsiteX8-353" fmla="*/ 695325 w 1400175"/>
                <a:gd name="connsiteY8-354" fmla="*/ 2457450 h 2671762"/>
                <a:gd name="connsiteX9-355" fmla="*/ 752475 w 1400175"/>
                <a:gd name="connsiteY9-356" fmla="*/ 2400300 h 2671762"/>
                <a:gd name="connsiteX10-357" fmla="*/ 866775 w 1400175"/>
                <a:gd name="connsiteY10-358" fmla="*/ 2362200 h 2671762"/>
                <a:gd name="connsiteX11-359" fmla="*/ 933450 w 1400175"/>
                <a:gd name="connsiteY11-360" fmla="*/ 2481262 h 2671762"/>
                <a:gd name="connsiteX12-361" fmla="*/ 1085850 w 1400175"/>
                <a:gd name="connsiteY12-362" fmla="*/ 2533650 h 2671762"/>
                <a:gd name="connsiteX13-363" fmla="*/ 1176338 w 1400175"/>
                <a:gd name="connsiteY13-364" fmla="*/ 2552700 h 2671762"/>
                <a:gd name="connsiteX14-365" fmla="*/ 1223963 w 1400175"/>
                <a:gd name="connsiteY14-366" fmla="*/ 2514600 h 2671762"/>
                <a:gd name="connsiteX15-367" fmla="*/ 1281113 w 1400175"/>
                <a:gd name="connsiteY15-368" fmla="*/ 2476500 h 2671762"/>
                <a:gd name="connsiteX16-369" fmla="*/ 1323975 w 1400175"/>
                <a:gd name="connsiteY16-370" fmla="*/ 2447925 h 2671762"/>
                <a:gd name="connsiteX17-371" fmla="*/ 1366838 w 1400175"/>
                <a:gd name="connsiteY17-372" fmla="*/ 2428875 h 2671762"/>
                <a:gd name="connsiteX18-373" fmla="*/ 1385888 w 1400175"/>
                <a:gd name="connsiteY18-374" fmla="*/ 2443163 h 2671762"/>
                <a:gd name="connsiteX19-375" fmla="*/ 1400175 w 1400175"/>
                <a:gd name="connsiteY19-376" fmla="*/ 9525 h 2671762"/>
                <a:gd name="connsiteX20-377" fmla="*/ 0 w 1400175"/>
                <a:gd name="connsiteY20-378" fmla="*/ 0 h 2671762"/>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 ang="0">
                  <a:pos x="connsiteX9-355" y="connsiteY9-356"/>
                </a:cxn>
                <a:cxn ang="0">
                  <a:pos x="connsiteX10-357" y="connsiteY10-358"/>
                </a:cxn>
                <a:cxn ang="0">
                  <a:pos x="connsiteX11-359" y="connsiteY11-360"/>
                </a:cxn>
                <a:cxn ang="0">
                  <a:pos x="connsiteX12-361" y="connsiteY12-362"/>
                </a:cxn>
                <a:cxn ang="0">
                  <a:pos x="connsiteX13-363" y="connsiteY13-364"/>
                </a:cxn>
                <a:cxn ang="0">
                  <a:pos x="connsiteX14-365" y="connsiteY14-366"/>
                </a:cxn>
                <a:cxn ang="0">
                  <a:pos x="connsiteX15-367" y="connsiteY15-368"/>
                </a:cxn>
                <a:cxn ang="0">
                  <a:pos x="connsiteX16-369" y="connsiteY16-370"/>
                </a:cxn>
                <a:cxn ang="0">
                  <a:pos x="connsiteX17-371" y="connsiteY17-372"/>
                </a:cxn>
                <a:cxn ang="0">
                  <a:pos x="connsiteX18-373" y="connsiteY18-374"/>
                </a:cxn>
                <a:cxn ang="0">
                  <a:pos x="connsiteX19-375" y="connsiteY19-376"/>
                </a:cxn>
                <a:cxn ang="0">
                  <a:pos x="connsiteX20-377" y="connsiteY20-378"/>
                </a:cxn>
              </a:cxnLst>
              <a:rect l="l" t="t" r="r" b="b"/>
              <a:pathLst>
                <a:path w="1400175" h="2671762">
                  <a:moveTo>
                    <a:pt x="0" y="0"/>
                  </a:moveTo>
                  <a:lnTo>
                    <a:pt x="0" y="2400300"/>
                  </a:lnTo>
                  <a:lnTo>
                    <a:pt x="157163" y="2328862"/>
                  </a:lnTo>
                  <a:cubicBezTo>
                    <a:pt x="261938" y="2370137"/>
                    <a:pt x="228600" y="2449512"/>
                    <a:pt x="271463" y="2509837"/>
                  </a:cubicBezTo>
                  <a:lnTo>
                    <a:pt x="338138" y="2586037"/>
                  </a:lnTo>
                  <a:lnTo>
                    <a:pt x="495300" y="2671762"/>
                  </a:lnTo>
                  <a:cubicBezTo>
                    <a:pt x="530225" y="2669381"/>
                    <a:pt x="530226" y="2596356"/>
                    <a:pt x="547688" y="2571750"/>
                  </a:cubicBezTo>
                  <a:cubicBezTo>
                    <a:pt x="565150" y="2547144"/>
                    <a:pt x="575469" y="2543175"/>
                    <a:pt x="600075" y="2524125"/>
                  </a:cubicBezTo>
                  <a:lnTo>
                    <a:pt x="695325" y="2457450"/>
                  </a:lnTo>
                  <a:lnTo>
                    <a:pt x="752475" y="2400300"/>
                  </a:lnTo>
                  <a:lnTo>
                    <a:pt x="866775" y="2362200"/>
                  </a:lnTo>
                  <a:cubicBezTo>
                    <a:pt x="896937" y="2375694"/>
                    <a:pt x="896938" y="2452687"/>
                    <a:pt x="933450" y="2481262"/>
                  </a:cubicBezTo>
                  <a:cubicBezTo>
                    <a:pt x="969962" y="2509837"/>
                    <a:pt x="1055687" y="2527300"/>
                    <a:pt x="1085850" y="2533650"/>
                  </a:cubicBezTo>
                  <a:lnTo>
                    <a:pt x="1176338" y="2552700"/>
                  </a:lnTo>
                  <a:cubicBezTo>
                    <a:pt x="1199357" y="2549525"/>
                    <a:pt x="1206501" y="2527300"/>
                    <a:pt x="1223963" y="2514600"/>
                  </a:cubicBezTo>
                  <a:cubicBezTo>
                    <a:pt x="1241426" y="2501900"/>
                    <a:pt x="1264444" y="2487612"/>
                    <a:pt x="1281113" y="2476500"/>
                  </a:cubicBezTo>
                  <a:lnTo>
                    <a:pt x="1323975" y="2447925"/>
                  </a:lnTo>
                  <a:cubicBezTo>
                    <a:pt x="1338262" y="2438400"/>
                    <a:pt x="1354138" y="2427288"/>
                    <a:pt x="1366838" y="2428875"/>
                  </a:cubicBezTo>
                  <a:lnTo>
                    <a:pt x="1385888" y="2443163"/>
                  </a:lnTo>
                  <a:cubicBezTo>
                    <a:pt x="1390650" y="1631950"/>
                    <a:pt x="1395413" y="820738"/>
                    <a:pt x="1400175" y="9525"/>
                  </a:cubicBezTo>
                  <a:lnTo>
                    <a:pt x="0" y="0"/>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1655" tIns="27076" rIns="41655" bIns="62483" anchor="ctr">
              <a:normAutofit fontScale="92500" lnSpcReduction="20000"/>
            </a:bodyPr>
            <a:lstStyle/>
            <a:p>
              <a:pPr algn="r" defTabSz="685103" eaLnBrk="0" fontAlgn="base" hangingPunct="0">
                <a:lnSpc>
                  <a:spcPct val="120000"/>
                </a:lnSpc>
                <a:spcBef>
                  <a:spcPct val="0"/>
                </a:spcBef>
                <a:spcAft>
                  <a:spcPct val="0"/>
                </a:spcAft>
                <a:defRPr/>
              </a:pPr>
              <a:r>
                <a:rPr lang="zh-CN" altLang="en-US" sz="1388" dirty="0">
                  <a:solidFill>
                    <a:schemeClr val="tx1"/>
                  </a:solidFill>
                  <a:latin typeface="微软雅黑" panose="020B0503020204020204" pitchFamily="34" charset="-122"/>
                  <a:ea typeface="微软雅黑" panose="020B0503020204020204" pitchFamily="34" charset="-122"/>
                </a:rPr>
                <a:t>监管范围不全面、</a:t>
              </a:r>
              <a:r>
                <a:rPr lang="en-US" altLang="zh-CN" sz="1388" dirty="0">
                  <a:solidFill>
                    <a:schemeClr val="tx1"/>
                  </a:solidFill>
                  <a:latin typeface="微软雅黑" panose="020B0503020204020204" pitchFamily="34" charset="-122"/>
                  <a:ea typeface="微软雅黑" panose="020B0503020204020204" pitchFamily="34" charset="-122"/>
                </a:rPr>
                <a:t> </a:t>
              </a:r>
              <a:r>
                <a:rPr lang="zh-CN" altLang="en-US" sz="1388" dirty="0">
                  <a:solidFill>
                    <a:schemeClr val="tx1"/>
                  </a:solidFill>
                  <a:latin typeface="微软雅黑" panose="020B0503020204020204" pitchFamily="34" charset="-122"/>
                  <a:ea typeface="微软雅黑" panose="020B0503020204020204" pitchFamily="34" charset="-122"/>
                </a:rPr>
                <a:t>潜藏大量问题网站</a:t>
              </a:r>
            </a:p>
          </p:txBody>
        </p:sp>
        <p:sp>
          <p:nvSpPr>
            <p:cNvPr id="53" name="MH_Other_10"/>
            <p:cNvSpPr/>
            <p:nvPr>
              <p:custDataLst>
                <p:tags r:id="rId15"/>
              </p:custDataLst>
            </p:nvPr>
          </p:nvSpPr>
          <p:spPr>
            <a:xfrm rot="19833143">
              <a:off x="6966048" y="907219"/>
              <a:ext cx="282278" cy="193264"/>
            </a:xfrm>
            <a:custGeom>
              <a:avLst/>
              <a:gdLst/>
              <a:ahLst/>
              <a:cxnLst/>
              <a:rect l="l" t="t" r="r" b="b"/>
              <a:pathLst>
                <a:path w="1059063" h="1007997">
                  <a:moveTo>
                    <a:pt x="703357" y="0"/>
                  </a:moveTo>
                  <a:lnTo>
                    <a:pt x="1059063" y="345377"/>
                  </a:lnTo>
                  <a:cubicBezTo>
                    <a:pt x="1011759" y="390684"/>
                    <a:pt x="950318" y="412745"/>
                    <a:pt x="888735" y="411717"/>
                  </a:cubicBezTo>
                  <a:lnTo>
                    <a:pt x="615617" y="668531"/>
                  </a:lnTo>
                  <a:cubicBezTo>
                    <a:pt x="643882" y="763675"/>
                    <a:pt x="628025" y="864389"/>
                    <a:pt x="564718" y="936620"/>
                  </a:cubicBezTo>
                  <a:lnTo>
                    <a:pt x="370217" y="747767"/>
                  </a:lnTo>
                  <a:cubicBezTo>
                    <a:pt x="247618" y="834750"/>
                    <a:pt x="146199" y="930329"/>
                    <a:pt x="0" y="1007997"/>
                  </a:cubicBezTo>
                  <a:cubicBezTo>
                    <a:pt x="95002" y="875886"/>
                    <a:pt x="190003" y="777809"/>
                    <a:pt x="284746" y="664777"/>
                  </a:cubicBezTo>
                  <a:lnTo>
                    <a:pt x="96361" y="481861"/>
                  </a:lnTo>
                  <a:cubicBezTo>
                    <a:pt x="152055" y="429106"/>
                    <a:pt x="226831" y="406169"/>
                    <a:pt x="303394" y="411783"/>
                  </a:cubicBezTo>
                  <a:cubicBezTo>
                    <a:pt x="325459" y="413401"/>
                    <a:pt x="347673" y="417390"/>
                    <a:pt x="369433" y="424372"/>
                  </a:cubicBezTo>
                  <a:lnTo>
                    <a:pt x="642990" y="154959"/>
                  </a:lnTo>
                  <a:cubicBezTo>
                    <a:pt x="643358" y="99193"/>
                    <a:pt x="663662" y="44083"/>
                    <a:pt x="703357" y="0"/>
                  </a:cubicBezTo>
                  <a:close/>
                </a:path>
              </a:pathLst>
            </a:custGeom>
            <a:gradFill flip="none" rotWithShape="1">
              <a:gsLst>
                <a:gs pos="83000">
                  <a:srgbClr val="BDBDBD"/>
                </a:gs>
                <a:gs pos="64000">
                  <a:srgbClr val="C7CACA"/>
                </a:gs>
                <a:gs pos="0">
                  <a:srgbClr val="8A8F8F"/>
                </a:gs>
                <a:gs pos="35000">
                  <a:srgbClr val="8A8F8F"/>
                </a:gs>
              </a:gsLst>
              <a:lin ang="2700000" scaled="1"/>
              <a:tileRect/>
            </a:gradFill>
            <a:ln w="1270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03">
                <a:defRPr/>
              </a:pPr>
              <a:endParaRPr lang="zh-CN" altLang="en-US" sz="1388">
                <a:solidFill>
                  <a:srgbClr val="FFFFFF"/>
                </a:solidFill>
                <a:latin typeface="微软雅黑" panose="020B0503020204020204" pitchFamily="34" charset="-122"/>
                <a:ea typeface="微软雅黑" panose="020B0503020204020204" pitchFamily="34" charset="-122"/>
              </a:endParaRPr>
            </a:p>
          </p:txBody>
        </p:sp>
        <p:sp>
          <p:nvSpPr>
            <p:cNvPr id="54" name="MH_Other_9"/>
            <p:cNvSpPr/>
            <p:nvPr>
              <p:custDataLst>
                <p:tags r:id="rId16"/>
              </p:custDataLst>
            </p:nvPr>
          </p:nvSpPr>
          <p:spPr>
            <a:xfrm>
              <a:off x="5189297" y="1010890"/>
              <a:ext cx="914810" cy="1309330"/>
            </a:xfrm>
            <a:custGeom>
              <a:avLst/>
              <a:gdLst>
                <a:gd name="connsiteX0" fmla="*/ 0 w 1400175"/>
                <a:gd name="connsiteY0" fmla="*/ 0 h 2671762"/>
                <a:gd name="connsiteX1" fmla="*/ 0 w 1400175"/>
                <a:gd name="connsiteY1" fmla="*/ 2400300 h 2671762"/>
                <a:gd name="connsiteX2" fmla="*/ 142875 w 1400175"/>
                <a:gd name="connsiteY2" fmla="*/ 2328862 h 2671762"/>
                <a:gd name="connsiteX3" fmla="*/ 209550 w 1400175"/>
                <a:gd name="connsiteY3" fmla="*/ 2366962 h 2671762"/>
                <a:gd name="connsiteX4" fmla="*/ 271463 w 1400175"/>
                <a:gd name="connsiteY4" fmla="*/ 2509837 h 2671762"/>
                <a:gd name="connsiteX5" fmla="*/ 338138 w 1400175"/>
                <a:gd name="connsiteY5" fmla="*/ 2586037 h 2671762"/>
                <a:gd name="connsiteX6" fmla="*/ 495300 w 1400175"/>
                <a:gd name="connsiteY6" fmla="*/ 2671762 h 2671762"/>
                <a:gd name="connsiteX7" fmla="*/ 547688 w 1400175"/>
                <a:gd name="connsiteY7" fmla="*/ 2571750 h 2671762"/>
                <a:gd name="connsiteX8" fmla="*/ 600075 w 1400175"/>
                <a:gd name="connsiteY8" fmla="*/ 2524125 h 2671762"/>
                <a:gd name="connsiteX9" fmla="*/ 695325 w 1400175"/>
                <a:gd name="connsiteY9" fmla="*/ 2457450 h 2671762"/>
                <a:gd name="connsiteX10" fmla="*/ 752475 w 1400175"/>
                <a:gd name="connsiteY10" fmla="*/ 2400300 h 2671762"/>
                <a:gd name="connsiteX11" fmla="*/ 866775 w 1400175"/>
                <a:gd name="connsiteY11" fmla="*/ 2362200 h 2671762"/>
                <a:gd name="connsiteX12" fmla="*/ 933450 w 1400175"/>
                <a:gd name="connsiteY12" fmla="*/ 2481262 h 2671762"/>
                <a:gd name="connsiteX13" fmla="*/ 1085850 w 1400175"/>
                <a:gd name="connsiteY13" fmla="*/ 2533650 h 2671762"/>
                <a:gd name="connsiteX14" fmla="*/ 1176338 w 1400175"/>
                <a:gd name="connsiteY14" fmla="*/ 2552700 h 2671762"/>
                <a:gd name="connsiteX15" fmla="*/ 1223963 w 1400175"/>
                <a:gd name="connsiteY15" fmla="*/ 2514600 h 2671762"/>
                <a:gd name="connsiteX16" fmla="*/ 1281113 w 1400175"/>
                <a:gd name="connsiteY16" fmla="*/ 2476500 h 2671762"/>
                <a:gd name="connsiteX17" fmla="*/ 1323975 w 1400175"/>
                <a:gd name="connsiteY17" fmla="*/ 2447925 h 2671762"/>
                <a:gd name="connsiteX18" fmla="*/ 1366838 w 1400175"/>
                <a:gd name="connsiteY18" fmla="*/ 2428875 h 2671762"/>
                <a:gd name="connsiteX19" fmla="*/ 1400175 w 1400175"/>
                <a:gd name="connsiteY19" fmla="*/ 2457450 h 2671762"/>
                <a:gd name="connsiteX20" fmla="*/ 1400175 w 1400175"/>
                <a:gd name="connsiteY20" fmla="*/ 9525 h 2671762"/>
                <a:gd name="connsiteX21" fmla="*/ 0 w 1400175"/>
                <a:gd name="connsiteY21" fmla="*/ 0 h 2671762"/>
                <a:gd name="connsiteX0-1" fmla="*/ 0 w 1400175"/>
                <a:gd name="connsiteY0-2" fmla="*/ 0 h 2671762"/>
                <a:gd name="connsiteX1-3" fmla="*/ 0 w 1400175"/>
                <a:gd name="connsiteY1-4" fmla="*/ 2400300 h 2671762"/>
                <a:gd name="connsiteX2-5" fmla="*/ 142875 w 1400175"/>
                <a:gd name="connsiteY2-6" fmla="*/ 2328862 h 2671762"/>
                <a:gd name="connsiteX3-7" fmla="*/ 271463 w 1400175"/>
                <a:gd name="connsiteY3-8" fmla="*/ 2509837 h 2671762"/>
                <a:gd name="connsiteX4-9" fmla="*/ 338138 w 1400175"/>
                <a:gd name="connsiteY4-10" fmla="*/ 2586037 h 2671762"/>
                <a:gd name="connsiteX5-11" fmla="*/ 495300 w 1400175"/>
                <a:gd name="connsiteY5-12" fmla="*/ 2671762 h 2671762"/>
                <a:gd name="connsiteX6-13" fmla="*/ 547688 w 1400175"/>
                <a:gd name="connsiteY6-14" fmla="*/ 2571750 h 2671762"/>
                <a:gd name="connsiteX7-15" fmla="*/ 600075 w 1400175"/>
                <a:gd name="connsiteY7-16" fmla="*/ 2524125 h 2671762"/>
                <a:gd name="connsiteX8-17" fmla="*/ 695325 w 1400175"/>
                <a:gd name="connsiteY8-18" fmla="*/ 2457450 h 2671762"/>
                <a:gd name="connsiteX9-19" fmla="*/ 752475 w 1400175"/>
                <a:gd name="connsiteY9-20" fmla="*/ 2400300 h 2671762"/>
                <a:gd name="connsiteX10-21" fmla="*/ 866775 w 1400175"/>
                <a:gd name="connsiteY10-22" fmla="*/ 2362200 h 2671762"/>
                <a:gd name="connsiteX11-23" fmla="*/ 933450 w 1400175"/>
                <a:gd name="connsiteY11-24" fmla="*/ 2481262 h 2671762"/>
                <a:gd name="connsiteX12-25" fmla="*/ 1085850 w 1400175"/>
                <a:gd name="connsiteY12-26" fmla="*/ 2533650 h 2671762"/>
                <a:gd name="connsiteX13-27" fmla="*/ 1176338 w 1400175"/>
                <a:gd name="connsiteY13-28" fmla="*/ 2552700 h 2671762"/>
                <a:gd name="connsiteX14-29" fmla="*/ 1223963 w 1400175"/>
                <a:gd name="connsiteY14-30" fmla="*/ 2514600 h 2671762"/>
                <a:gd name="connsiteX15-31" fmla="*/ 1281113 w 1400175"/>
                <a:gd name="connsiteY15-32" fmla="*/ 2476500 h 2671762"/>
                <a:gd name="connsiteX16-33" fmla="*/ 1323975 w 1400175"/>
                <a:gd name="connsiteY16-34" fmla="*/ 2447925 h 2671762"/>
                <a:gd name="connsiteX17-35" fmla="*/ 1366838 w 1400175"/>
                <a:gd name="connsiteY17-36" fmla="*/ 2428875 h 2671762"/>
                <a:gd name="connsiteX18-37" fmla="*/ 1400175 w 1400175"/>
                <a:gd name="connsiteY18-38" fmla="*/ 2457450 h 2671762"/>
                <a:gd name="connsiteX19-39" fmla="*/ 1400175 w 1400175"/>
                <a:gd name="connsiteY19-40" fmla="*/ 9525 h 2671762"/>
                <a:gd name="connsiteX20-41" fmla="*/ 0 w 1400175"/>
                <a:gd name="connsiteY20-42" fmla="*/ 0 h 2671762"/>
                <a:gd name="connsiteX0-43" fmla="*/ 0 w 1400175"/>
                <a:gd name="connsiteY0-44" fmla="*/ 0 h 2671762"/>
                <a:gd name="connsiteX1-45" fmla="*/ 0 w 1400175"/>
                <a:gd name="connsiteY1-46" fmla="*/ 2400300 h 2671762"/>
                <a:gd name="connsiteX2-47" fmla="*/ 142875 w 1400175"/>
                <a:gd name="connsiteY2-48" fmla="*/ 2328862 h 2671762"/>
                <a:gd name="connsiteX3-49" fmla="*/ 271463 w 1400175"/>
                <a:gd name="connsiteY3-50" fmla="*/ 2509837 h 2671762"/>
                <a:gd name="connsiteX4-51" fmla="*/ 338138 w 1400175"/>
                <a:gd name="connsiteY4-52" fmla="*/ 2586037 h 2671762"/>
                <a:gd name="connsiteX5-53" fmla="*/ 495300 w 1400175"/>
                <a:gd name="connsiteY5-54" fmla="*/ 2671762 h 2671762"/>
                <a:gd name="connsiteX6-55" fmla="*/ 547688 w 1400175"/>
                <a:gd name="connsiteY6-56" fmla="*/ 2571750 h 2671762"/>
                <a:gd name="connsiteX7-57" fmla="*/ 600075 w 1400175"/>
                <a:gd name="connsiteY7-58" fmla="*/ 2524125 h 2671762"/>
                <a:gd name="connsiteX8-59" fmla="*/ 695325 w 1400175"/>
                <a:gd name="connsiteY8-60" fmla="*/ 2457450 h 2671762"/>
                <a:gd name="connsiteX9-61" fmla="*/ 752475 w 1400175"/>
                <a:gd name="connsiteY9-62" fmla="*/ 2400300 h 2671762"/>
                <a:gd name="connsiteX10-63" fmla="*/ 866775 w 1400175"/>
                <a:gd name="connsiteY10-64" fmla="*/ 2362200 h 2671762"/>
                <a:gd name="connsiteX11-65" fmla="*/ 933450 w 1400175"/>
                <a:gd name="connsiteY11-66" fmla="*/ 2481262 h 2671762"/>
                <a:gd name="connsiteX12-67" fmla="*/ 1085850 w 1400175"/>
                <a:gd name="connsiteY12-68" fmla="*/ 2533650 h 2671762"/>
                <a:gd name="connsiteX13-69" fmla="*/ 1176338 w 1400175"/>
                <a:gd name="connsiteY13-70" fmla="*/ 2552700 h 2671762"/>
                <a:gd name="connsiteX14-71" fmla="*/ 1223963 w 1400175"/>
                <a:gd name="connsiteY14-72" fmla="*/ 2514600 h 2671762"/>
                <a:gd name="connsiteX15-73" fmla="*/ 1281113 w 1400175"/>
                <a:gd name="connsiteY15-74" fmla="*/ 2476500 h 2671762"/>
                <a:gd name="connsiteX16-75" fmla="*/ 1323975 w 1400175"/>
                <a:gd name="connsiteY16-76" fmla="*/ 2447925 h 2671762"/>
                <a:gd name="connsiteX17-77" fmla="*/ 1366838 w 1400175"/>
                <a:gd name="connsiteY17-78" fmla="*/ 2428875 h 2671762"/>
                <a:gd name="connsiteX18-79" fmla="*/ 1400175 w 1400175"/>
                <a:gd name="connsiteY18-80" fmla="*/ 2457450 h 2671762"/>
                <a:gd name="connsiteX19-81" fmla="*/ 1400175 w 1400175"/>
                <a:gd name="connsiteY19-82" fmla="*/ 9525 h 2671762"/>
                <a:gd name="connsiteX20-83" fmla="*/ 0 w 1400175"/>
                <a:gd name="connsiteY20-84" fmla="*/ 0 h 2671762"/>
                <a:gd name="connsiteX0-85" fmla="*/ 0 w 1400175"/>
                <a:gd name="connsiteY0-86" fmla="*/ 0 h 2671762"/>
                <a:gd name="connsiteX1-87" fmla="*/ 0 w 1400175"/>
                <a:gd name="connsiteY1-88" fmla="*/ 2400300 h 2671762"/>
                <a:gd name="connsiteX2-89" fmla="*/ 157163 w 1400175"/>
                <a:gd name="connsiteY2-90" fmla="*/ 2328862 h 2671762"/>
                <a:gd name="connsiteX3-91" fmla="*/ 271463 w 1400175"/>
                <a:gd name="connsiteY3-92" fmla="*/ 2509837 h 2671762"/>
                <a:gd name="connsiteX4-93" fmla="*/ 338138 w 1400175"/>
                <a:gd name="connsiteY4-94" fmla="*/ 2586037 h 2671762"/>
                <a:gd name="connsiteX5-95" fmla="*/ 495300 w 1400175"/>
                <a:gd name="connsiteY5-96" fmla="*/ 2671762 h 2671762"/>
                <a:gd name="connsiteX6-97" fmla="*/ 547688 w 1400175"/>
                <a:gd name="connsiteY6-98" fmla="*/ 2571750 h 2671762"/>
                <a:gd name="connsiteX7-99" fmla="*/ 600075 w 1400175"/>
                <a:gd name="connsiteY7-100" fmla="*/ 2524125 h 2671762"/>
                <a:gd name="connsiteX8-101" fmla="*/ 695325 w 1400175"/>
                <a:gd name="connsiteY8-102" fmla="*/ 2457450 h 2671762"/>
                <a:gd name="connsiteX9-103" fmla="*/ 752475 w 1400175"/>
                <a:gd name="connsiteY9-104" fmla="*/ 2400300 h 2671762"/>
                <a:gd name="connsiteX10-105" fmla="*/ 866775 w 1400175"/>
                <a:gd name="connsiteY10-106" fmla="*/ 2362200 h 2671762"/>
                <a:gd name="connsiteX11-107" fmla="*/ 933450 w 1400175"/>
                <a:gd name="connsiteY11-108" fmla="*/ 2481262 h 2671762"/>
                <a:gd name="connsiteX12-109" fmla="*/ 1085850 w 1400175"/>
                <a:gd name="connsiteY12-110" fmla="*/ 2533650 h 2671762"/>
                <a:gd name="connsiteX13-111" fmla="*/ 1176338 w 1400175"/>
                <a:gd name="connsiteY13-112" fmla="*/ 2552700 h 2671762"/>
                <a:gd name="connsiteX14-113" fmla="*/ 1223963 w 1400175"/>
                <a:gd name="connsiteY14-114" fmla="*/ 2514600 h 2671762"/>
                <a:gd name="connsiteX15-115" fmla="*/ 1281113 w 1400175"/>
                <a:gd name="connsiteY15-116" fmla="*/ 2476500 h 2671762"/>
                <a:gd name="connsiteX16-117" fmla="*/ 1323975 w 1400175"/>
                <a:gd name="connsiteY16-118" fmla="*/ 2447925 h 2671762"/>
                <a:gd name="connsiteX17-119" fmla="*/ 1366838 w 1400175"/>
                <a:gd name="connsiteY17-120" fmla="*/ 2428875 h 2671762"/>
                <a:gd name="connsiteX18-121" fmla="*/ 1400175 w 1400175"/>
                <a:gd name="connsiteY18-122" fmla="*/ 2457450 h 2671762"/>
                <a:gd name="connsiteX19-123" fmla="*/ 1400175 w 1400175"/>
                <a:gd name="connsiteY19-124" fmla="*/ 9525 h 2671762"/>
                <a:gd name="connsiteX20-125" fmla="*/ 0 w 1400175"/>
                <a:gd name="connsiteY20-126" fmla="*/ 0 h 2671762"/>
                <a:gd name="connsiteX0-127" fmla="*/ 0 w 1400175"/>
                <a:gd name="connsiteY0-128" fmla="*/ 0 h 2671762"/>
                <a:gd name="connsiteX1-129" fmla="*/ 0 w 1400175"/>
                <a:gd name="connsiteY1-130" fmla="*/ 2400300 h 2671762"/>
                <a:gd name="connsiteX2-131" fmla="*/ 157163 w 1400175"/>
                <a:gd name="connsiteY2-132" fmla="*/ 2328862 h 2671762"/>
                <a:gd name="connsiteX3-133" fmla="*/ 271463 w 1400175"/>
                <a:gd name="connsiteY3-134" fmla="*/ 2509837 h 2671762"/>
                <a:gd name="connsiteX4-135" fmla="*/ 338138 w 1400175"/>
                <a:gd name="connsiteY4-136" fmla="*/ 2586037 h 2671762"/>
                <a:gd name="connsiteX5-137" fmla="*/ 495300 w 1400175"/>
                <a:gd name="connsiteY5-138" fmla="*/ 2671762 h 2671762"/>
                <a:gd name="connsiteX6-139" fmla="*/ 547688 w 1400175"/>
                <a:gd name="connsiteY6-140" fmla="*/ 2571750 h 2671762"/>
                <a:gd name="connsiteX7-141" fmla="*/ 600075 w 1400175"/>
                <a:gd name="connsiteY7-142" fmla="*/ 2524125 h 2671762"/>
                <a:gd name="connsiteX8-143" fmla="*/ 695325 w 1400175"/>
                <a:gd name="connsiteY8-144" fmla="*/ 2457450 h 2671762"/>
                <a:gd name="connsiteX9-145" fmla="*/ 752475 w 1400175"/>
                <a:gd name="connsiteY9-146" fmla="*/ 2400300 h 2671762"/>
                <a:gd name="connsiteX10-147" fmla="*/ 866775 w 1400175"/>
                <a:gd name="connsiteY10-148" fmla="*/ 2362200 h 2671762"/>
                <a:gd name="connsiteX11-149" fmla="*/ 933450 w 1400175"/>
                <a:gd name="connsiteY11-150" fmla="*/ 2481262 h 2671762"/>
                <a:gd name="connsiteX12-151" fmla="*/ 1085850 w 1400175"/>
                <a:gd name="connsiteY12-152" fmla="*/ 2533650 h 2671762"/>
                <a:gd name="connsiteX13-153" fmla="*/ 1176338 w 1400175"/>
                <a:gd name="connsiteY13-154" fmla="*/ 2552700 h 2671762"/>
                <a:gd name="connsiteX14-155" fmla="*/ 1223963 w 1400175"/>
                <a:gd name="connsiteY14-156" fmla="*/ 2514600 h 2671762"/>
                <a:gd name="connsiteX15-157" fmla="*/ 1281113 w 1400175"/>
                <a:gd name="connsiteY15-158" fmla="*/ 2476500 h 2671762"/>
                <a:gd name="connsiteX16-159" fmla="*/ 1323975 w 1400175"/>
                <a:gd name="connsiteY16-160" fmla="*/ 2447925 h 2671762"/>
                <a:gd name="connsiteX17-161" fmla="*/ 1366838 w 1400175"/>
                <a:gd name="connsiteY17-162" fmla="*/ 2428875 h 2671762"/>
                <a:gd name="connsiteX18-163" fmla="*/ 1400175 w 1400175"/>
                <a:gd name="connsiteY18-164" fmla="*/ 2457450 h 2671762"/>
                <a:gd name="connsiteX19-165" fmla="*/ 1400175 w 1400175"/>
                <a:gd name="connsiteY19-166" fmla="*/ 9525 h 2671762"/>
                <a:gd name="connsiteX20-167" fmla="*/ 0 w 1400175"/>
                <a:gd name="connsiteY20-168" fmla="*/ 0 h 2671762"/>
                <a:gd name="connsiteX0-169" fmla="*/ 0 w 1400175"/>
                <a:gd name="connsiteY0-170" fmla="*/ 0 h 2671762"/>
                <a:gd name="connsiteX1-171" fmla="*/ 0 w 1400175"/>
                <a:gd name="connsiteY1-172" fmla="*/ 2400300 h 2671762"/>
                <a:gd name="connsiteX2-173" fmla="*/ 157163 w 1400175"/>
                <a:gd name="connsiteY2-174" fmla="*/ 2328862 h 2671762"/>
                <a:gd name="connsiteX3-175" fmla="*/ 271463 w 1400175"/>
                <a:gd name="connsiteY3-176" fmla="*/ 2509837 h 2671762"/>
                <a:gd name="connsiteX4-177" fmla="*/ 338138 w 1400175"/>
                <a:gd name="connsiteY4-178" fmla="*/ 2586037 h 2671762"/>
                <a:gd name="connsiteX5-179" fmla="*/ 495300 w 1400175"/>
                <a:gd name="connsiteY5-180" fmla="*/ 2671762 h 2671762"/>
                <a:gd name="connsiteX6-181" fmla="*/ 547688 w 1400175"/>
                <a:gd name="connsiteY6-182" fmla="*/ 2571750 h 2671762"/>
                <a:gd name="connsiteX7-183" fmla="*/ 600075 w 1400175"/>
                <a:gd name="connsiteY7-184" fmla="*/ 2524125 h 2671762"/>
                <a:gd name="connsiteX8-185" fmla="*/ 695325 w 1400175"/>
                <a:gd name="connsiteY8-186" fmla="*/ 2457450 h 2671762"/>
                <a:gd name="connsiteX9-187" fmla="*/ 752475 w 1400175"/>
                <a:gd name="connsiteY9-188" fmla="*/ 2400300 h 2671762"/>
                <a:gd name="connsiteX10-189" fmla="*/ 866775 w 1400175"/>
                <a:gd name="connsiteY10-190" fmla="*/ 2362200 h 2671762"/>
                <a:gd name="connsiteX11-191" fmla="*/ 933450 w 1400175"/>
                <a:gd name="connsiteY11-192" fmla="*/ 2481262 h 2671762"/>
                <a:gd name="connsiteX12-193" fmla="*/ 1085850 w 1400175"/>
                <a:gd name="connsiteY12-194" fmla="*/ 2533650 h 2671762"/>
                <a:gd name="connsiteX13-195" fmla="*/ 1176338 w 1400175"/>
                <a:gd name="connsiteY13-196" fmla="*/ 2552700 h 2671762"/>
                <a:gd name="connsiteX14-197" fmla="*/ 1223963 w 1400175"/>
                <a:gd name="connsiteY14-198" fmla="*/ 2514600 h 2671762"/>
                <a:gd name="connsiteX15-199" fmla="*/ 1281113 w 1400175"/>
                <a:gd name="connsiteY15-200" fmla="*/ 2476500 h 2671762"/>
                <a:gd name="connsiteX16-201" fmla="*/ 1323975 w 1400175"/>
                <a:gd name="connsiteY16-202" fmla="*/ 2447925 h 2671762"/>
                <a:gd name="connsiteX17-203" fmla="*/ 1366838 w 1400175"/>
                <a:gd name="connsiteY17-204" fmla="*/ 2428875 h 2671762"/>
                <a:gd name="connsiteX18-205" fmla="*/ 1400175 w 1400175"/>
                <a:gd name="connsiteY18-206" fmla="*/ 2457450 h 2671762"/>
                <a:gd name="connsiteX19-207" fmla="*/ 1400175 w 1400175"/>
                <a:gd name="connsiteY19-208" fmla="*/ 9525 h 2671762"/>
                <a:gd name="connsiteX20-209" fmla="*/ 0 w 1400175"/>
                <a:gd name="connsiteY20-210" fmla="*/ 0 h 2671762"/>
                <a:gd name="connsiteX0-211" fmla="*/ 0 w 1400175"/>
                <a:gd name="connsiteY0-212" fmla="*/ 0 h 2671762"/>
                <a:gd name="connsiteX1-213" fmla="*/ 0 w 1400175"/>
                <a:gd name="connsiteY1-214" fmla="*/ 2400300 h 2671762"/>
                <a:gd name="connsiteX2-215" fmla="*/ 157163 w 1400175"/>
                <a:gd name="connsiteY2-216" fmla="*/ 2328862 h 2671762"/>
                <a:gd name="connsiteX3-217" fmla="*/ 271463 w 1400175"/>
                <a:gd name="connsiteY3-218" fmla="*/ 2509837 h 2671762"/>
                <a:gd name="connsiteX4-219" fmla="*/ 338138 w 1400175"/>
                <a:gd name="connsiteY4-220" fmla="*/ 2586037 h 2671762"/>
                <a:gd name="connsiteX5-221" fmla="*/ 495300 w 1400175"/>
                <a:gd name="connsiteY5-222" fmla="*/ 2671762 h 2671762"/>
                <a:gd name="connsiteX6-223" fmla="*/ 547688 w 1400175"/>
                <a:gd name="connsiteY6-224" fmla="*/ 2571750 h 2671762"/>
                <a:gd name="connsiteX7-225" fmla="*/ 600075 w 1400175"/>
                <a:gd name="connsiteY7-226" fmla="*/ 2524125 h 2671762"/>
                <a:gd name="connsiteX8-227" fmla="*/ 695325 w 1400175"/>
                <a:gd name="connsiteY8-228" fmla="*/ 2457450 h 2671762"/>
                <a:gd name="connsiteX9-229" fmla="*/ 752475 w 1400175"/>
                <a:gd name="connsiteY9-230" fmla="*/ 2400300 h 2671762"/>
                <a:gd name="connsiteX10-231" fmla="*/ 866775 w 1400175"/>
                <a:gd name="connsiteY10-232" fmla="*/ 2362200 h 2671762"/>
                <a:gd name="connsiteX11-233" fmla="*/ 933450 w 1400175"/>
                <a:gd name="connsiteY11-234" fmla="*/ 2481262 h 2671762"/>
                <a:gd name="connsiteX12-235" fmla="*/ 1085850 w 1400175"/>
                <a:gd name="connsiteY12-236" fmla="*/ 2533650 h 2671762"/>
                <a:gd name="connsiteX13-237" fmla="*/ 1176338 w 1400175"/>
                <a:gd name="connsiteY13-238" fmla="*/ 2552700 h 2671762"/>
                <a:gd name="connsiteX14-239" fmla="*/ 1223963 w 1400175"/>
                <a:gd name="connsiteY14-240" fmla="*/ 2514600 h 2671762"/>
                <a:gd name="connsiteX15-241" fmla="*/ 1281113 w 1400175"/>
                <a:gd name="connsiteY15-242" fmla="*/ 2476500 h 2671762"/>
                <a:gd name="connsiteX16-243" fmla="*/ 1323975 w 1400175"/>
                <a:gd name="connsiteY16-244" fmla="*/ 2447925 h 2671762"/>
                <a:gd name="connsiteX17-245" fmla="*/ 1366838 w 1400175"/>
                <a:gd name="connsiteY17-246" fmla="*/ 2428875 h 2671762"/>
                <a:gd name="connsiteX18-247" fmla="*/ 1400175 w 1400175"/>
                <a:gd name="connsiteY18-248" fmla="*/ 2457450 h 2671762"/>
                <a:gd name="connsiteX19-249" fmla="*/ 1400175 w 1400175"/>
                <a:gd name="connsiteY19-250" fmla="*/ 9525 h 2671762"/>
                <a:gd name="connsiteX20-251" fmla="*/ 0 w 1400175"/>
                <a:gd name="connsiteY20-252" fmla="*/ 0 h 2671762"/>
                <a:gd name="connsiteX0-253" fmla="*/ 0 w 1400175"/>
                <a:gd name="connsiteY0-254" fmla="*/ 0 h 2671762"/>
                <a:gd name="connsiteX1-255" fmla="*/ 0 w 1400175"/>
                <a:gd name="connsiteY1-256" fmla="*/ 2400300 h 2671762"/>
                <a:gd name="connsiteX2-257" fmla="*/ 157163 w 1400175"/>
                <a:gd name="connsiteY2-258" fmla="*/ 2328862 h 2671762"/>
                <a:gd name="connsiteX3-259" fmla="*/ 271463 w 1400175"/>
                <a:gd name="connsiteY3-260" fmla="*/ 2509837 h 2671762"/>
                <a:gd name="connsiteX4-261" fmla="*/ 338138 w 1400175"/>
                <a:gd name="connsiteY4-262" fmla="*/ 2586037 h 2671762"/>
                <a:gd name="connsiteX5-263" fmla="*/ 495300 w 1400175"/>
                <a:gd name="connsiteY5-264" fmla="*/ 2671762 h 2671762"/>
                <a:gd name="connsiteX6-265" fmla="*/ 547688 w 1400175"/>
                <a:gd name="connsiteY6-266" fmla="*/ 2571750 h 2671762"/>
                <a:gd name="connsiteX7-267" fmla="*/ 600075 w 1400175"/>
                <a:gd name="connsiteY7-268" fmla="*/ 2524125 h 2671762"/>
                <a:gd name="connsiteX8-269" fmla="*/ 695325 w 1400175"/>
                <a:gd name="connsiteY8-270" fmla="*/ 2457450 h 2671762"/>
                <a:gd name="connsiteX9-271" fmla="*/ 752475 w 1400175"/>
                <a:gd name="connsiteY9-272" fmla="*/ 2400300 h 2671762"/>
                <a:gd name="connsiteX10-273" fmla="*/ 866775 w 1400175"/>
                <a:gd name="connsiteY10-274" fmla="*/ 2362200 h 2671762"/>
                <a:gd name="connsiteX11-275" fmla="*/ 933450 w 1400175"/>
                <a:gd name="connsiteY11-276" fmla="*/ 2481262 h 2671762"/>
                <a:gd name="connsiteX12-277" fmla="*/ 1085850 w 1400175"/>
                <a:gd name="connsiteY12-278" fmla="*/ 2533650 h 2671762"/>
                <a:gd name="connsiteX13-279" fmla="*/ 1176338 w 1400175"/>
                <a:gd name="connsiteY13-280" fmla="*/ 2552700 h 2671762"/>
                <a:gd name="connsiteX14-281" fmla="*/ 1223963 w 1400175"/>
                <a:gd name="connsiteY14-282" fmla="*/ 2514600 h 2671762"/>
                <a:gd name="connsiteX15-283" fmla="*/ 1281113 w 1400175"/>
                <a:gd name="connsiteY15-284" fmla="*/ 2476500 h 2671762"/>
                <a:gd name="connsiteX16-285" fmla="*/ 1323975 w 1400175"/>
                <a:gd name="connsiteY16-286" fmla="*/ 2447925 h 2671762"/>
                <a:gd name="connsiteX17-287" fmla="*/ 1366838 w 1400175"/>
                <a:gd name="connsiteY17-288" fmla="*/ 2428875 h 2671762"/>
                <a:gd name="connsiteX18-289" fmla="*/ 1400175 w 1400175"/>
                <a:gd name="connsiteY18-290" fmla="*/ 2457450 h 2671762"/>
                <a:gd name="connsiteX19-291" fmla="*/ 1400175 w 1400175"/>
                <a:gd name="connsiteY19-292" fmla="*/ 9525 h 2671762"/>
                <a:gd name="connsiteX20-293" fmla="*/ 0 w 1400175"/>
                <a:gd name="connsiteY20-294" fmla="*/ 0 h 2671762"/>
                <a:gd name="connsiteX0-295" fmla="*/ 0 w 1400175"/>
                <a:gd name="connsiteY0-296" fmla="*/ 0 h 2671762"/>
                <a:gd name="connsiteX1-297" fmla="*/ 0 w 1400175"/>
                <a:gd name="connsiteY1-298" fmla="*/ 2400300 h 2671762"/>
                <a:gd name="connsiteX2-299" fmla="*/ 157163 w 1400175"/>
                <a:gd name="connsiteY2-300" fmla="*/ 2328862 h 2671762"/>
                <a:gd name="connsiteX3-301" fmla="*/ 271463 w 1400175"/>
                <a:gd name="connsiteY3-302" fmla="*/ 2509837 h 2671762"/>
                <a:gd name="connsiteX4-303" fmla="*/ 338138 w 1400175"/>
                <a:gd name="connsiteY4-304" fmla="*/ 2586037 h 2671762"/>
                <a:gd name="connsiteX5-305" fmla="*/ 495300 w 1400175"/>
                <a:gd name="connsiteY5-306" fmla="*/ 2671762 h 2671762"/>
                <a:gd name="connsiteX6-307" fmla="*/ 547688 w 1400175"/>
                <a:gd name="connsiteY6-308" fmla="*/ 2571750 h 2671762"/>
                <a:gd name="connsiteX7-309" fmla="*/ 600075 w 1400175"/>
                <a:gd name="connsiteY7-310" fmla="*/ 2524125 h 2671762"/>
                <a:gd name="connsiteX8-311" fmla="*/ 695325 w 1400175"/>
                <a:gd name="connsiteY8-312" fmla="*/ 2457450 h 2671762"/>
                <a:gd name="connsiteX9-313" fmla="*/ 752475 w 1400175"/>
                <a:gd name="connsiteY9-314" fmla="*/ 2400300 h 2671762"/>
                <a:gd name="connsiteX10-315" fmla="*/ 866775 w 1400175"/>
                <a:gd name="connsiteY10-316" fmla="*/ 2362200 h 2671762"/>
                <a:gd name="connsiteX11-317" fmla="*/ 933450 w 1400175"/>
                <a:gd name="connsiteY11-318" fmla="*/ 2481262 h 2671762"/>
                <a:gd name="connsiteX12-319" fmla="*/ 1085850 w 1400175"/>
                <a:gd name="connsiteY12-320" fmla="*/ 2533650 h 2671762"/>
                <a:gd name="connsiteX13-321" fmla="*/ 1176338 w 1400175"/>
                <a:gd name="connsiteY13-322" fmla="*/ 2552700 h 2671762"/>
                <a:gd name="connsiteX14-323" fmla="*/ 1223963 w 1400175"/>
                <a:gd name="connsiteY14-324" fmla="*/ 2514600 h 2671762"/>
                <a:gd name="connsiteX15-325" fmla="*/ 1281113 w 1400175"/>
                <a:gd name="connsiteY15-326" fmla="*/ 2476500 h 2671762"/>
                <a:gd name="connsiteX16-327" fmla="*/ 1323975 w 1400175"/>
                <a:gd name="connsiteY16-328" fmla="*/ 2447925 h 2671762"/>
                <a:gd name="connsiteX17-329" fmla="*/ 1366838 w 1400175"/>
                <a:gd name="connsiteY17-330" fmla="*/ 2428875 h 2671762"/>
                <a:gd name="connsiteX18-331" fmla="*/ 1400175 w 1400175"/>
                <a:gd name="connsiteY18-332" fmla="*/ 2457450 h 2671762"/>
                <a:gd name="connsiteX19-333" fmla="*/ 1400175 w 1400175"/>
                <a:gd name="connsiteY19-334" fmla="*/ 9525 h 2671762"/>
                <a:gd name="connsiteX20-335" fmla="*/ 0 w 1400175"/>
                <a:gd name="connsiteY20-336" fmla="*/ 0 h 2671762"/>
                <a:gd name="connsiteX0-337" fmla="*/ 0 w 1400175"/>
                <a:gd name="connsiteY0-338" fmla="*/ 0 h 2671762"/>
                <a:gd name="connsiteX1-339" fmla="*/ 0 w 1400175"/>
                <a:gd name="connsiteY1-340" fmla="*/ 2400300 h 2671762"/>
                <a:gd name="connsiteX2-341" fmla="*/ 157163 w 1400175"/>
                <a:gd name="connsiteY2-342" fmla="*/ 2328862 h 2671762"/>
                <a:gd name="connsiteX3-343" fmla="*/ 271463 w 1400175"/>
                <a:gd name="connsiteY3-344" fmla="*/ 2509837 h 2671762"/>
                <a:gd name="connsiteX4-345" fmla="*/ 338138 w 1400175"/>
                <a:gd name="connsiteY4-346" fmla="*/ 2586037 h 2671762"/>
                <a:gd name="connsiteX5-347" fmla="*/ 495300 w 1400175"/>
                <a:gd name="connsiteY5-348" fmla="*/ 2671762 h 2671762"/>
                <a:gd name="connsiteX6-349" fmla="*/ 547688 w 1400175"/>
                <a:gd name="connsiteY6-350" fmla="*/ 2571750 h 2671762"/>
                <a:gd name="connsiteX7-351" fmla="*/ 600075 w 1400175"/>
                <a:gd name="connsiteY7-352" fmla="*/ 2524125 h 2671762"/>
                <a:gd name="connsiteX8-353" fmla="*/ 695325 w 1400175"/>
                <a:gd name="connsiteY8-354" fmla="*/ 2457450 h 2671762"/>
                <a:gd name="connsiteX9-355" fmla="*/ 752475 w 1400175"/>
                <a:gd name="connsiteY9-356" fmla="*/ 2400300 h 2671762"/>
                <a:gd name="connsiteX10-357" fmla="*/ 866775 w 1400175"/>
                <a:gd name="connsiteY10-358" fmla="*/ 2362200 h 2671762"/>
                <a:gd name="connsiteX11-359" fmla="*/ 933450 w 1400175"/>
                <a:gd name="connsiteY11-360" fmla="*/ 2481262 h 2671762"/>
                <a:gd name="connsiteX12-361" fmla="*/ 1085850 w 1400175"/>
                <a:gd name="connsiteY12-362" fmla="*/ 2533650 h 2671762"/>
                <a:gd name="connsiteX13-363" fmla="*/ 1176338 w 1400175"/>
                <a:gd name="connsiteY13-364" fmla="*/ 2552700 h 2671762"/>
                <a:gd name="connsiteX14-365" fmla="*/ 1223963 w 1400175"/>
                <a:gd name="connsiteY14-366" fmla="*/ 2514600 h 2671762"/>
                <a:gd name="connsiteX15-367" fmla="*/ 1281113 w 1400175"/>
                <a:gd name="connsiteY15-368" fmla="*/ 2476500 h 2671762"/>
                <a:gd name="connsiteX16-369" fmla="*/ 1323975 w 1400175"/>
                <a:gd name="connsiteY16-370" fmla="*/ 2447925 h 2671762"/>
                <a:gd name="connsiteX17-371" fmla="*/ 1366838 w 1400175"/>
                <a:gd name="connsiteY17-372" fmla="*/ 2428875 h 2671762"/>
                <a:gd name="connsiteX18-373" fmla="*/ 1385888 w 1400175"/>
                <a:gd name="connsiteY18-374" fmla="*/ 2443163 h 2671762"/>
                <a:gd name="connsiteX19-375" fmla="*/ 1400175 w 1400175"/>
                <a:gd name="connsiteY19-376" fmla="*/ 9525 h 2671762"/>
                <a:gd name="connsiteX20-377" fmla="*/ 0 w 1400175"/>
                <a:gd name="connsiteY20-378" fmla="*/ 0 h 2671762"/>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 ang="0">
                  <a:pos x="connsiteX9-355" y="connsiteY9-356"/>
                </a:cxn>
                <a:cxn ang="0">
                  <a:pos x="connsiteX10-357" y="connsiteY10-358"/>
                </a:cxn>
                <a:cxn ang="0">
                  <a:pos x="connsiteX11-359" y="connsiteY11-360"/>
                </a:cxn>
                <a:cxn ang="0">
                  <a:pos x="connsiteX12-361" y="connsiteY12-362"/>
                </a:cxn>
                <a:cxn ang="0">
                  <a:pos x="connsiteX13-363" y="connsiteY13-364"/>
                </a:cxn>
                <a:cxn ang="0">
                  <a:pos x="connsiteX14-365" y="connsiteY14-366"/>
                </a:cxn>
                <a:cxn ang="0">
                  <a:pos x="connsiteX15-367" y="connsiteY15-368"/>
                </a:cxn>
                <a:cxn ang="0">
                  <a:pos x="connsiteX16-369" y="connsiteY16-370"/>
                </a:cxn>
                <a:cxn ang="0">
                  <a:pos x="connsiteX17-371" y="connsiteY17-372"/>
                </a:cxn>
                <a:cxn ang="0">
                  <a:pos x="connsiteX18-373" y="connsiteY18-374"/>
                </a:cxn>
                <a:cxn ang="0">
                  <a:pos x="connsiteX19-375" y="connsiteY19-376"/>
                </a:cxn>
                <a:cxn ang="0">
                  <a:pos x="connsiteX20-377" y="connsiteY20-378"/>
                </a:cxn>
              </a:cxnLst>
              <a:rect l="l" t="t" r="r" b="b"/>
              <a:pathLst>
                <a:path w="1400175" h="2671762">
                  <a:moveTo>
                    <a:pt x="0" y="0"/>
                  </a:moveTo>
                  <a:lnTo>
                    <a:pt x="0" y="2400300"/>
                  </a:lnTo>
                  <a:lnTo>
                    <a:pt x="157163" y="2328862"/>
                  </a:lnTo>
                  <a:cubicBezTo>
                    <a:pt x="261938" y="2370137"/>
                    <a:pt x="228600" y="2449512"/>
                    <a:pt x="271463" y="2509837"/>
                  </a:cubicBezTo>
                  <a:lnTo>
                    <a:pt x="338138" y="2586037"/>
                  </a:lnTo>
                  <a:lnTo>
                    <a:pt x="495300" y="2671762"/>
                  </a:lnTo>
                  <a:cubicBezTo>
                    <a:pt x="530225" y="2669381"/>
                    <a:pt x="530226" y="2596356"/>
                    <a:pt x="547688" y="2571750"/>
                  </a:cubicBezTo>
                  <a:cubicBezTo>
                    <a:pt x="565150" y="2547144"/>
                    <a:pt x="575469" y="2543175"/>
                    <a:pt x="600075" y="2524125"/>
                  </a:cubicBezTo>
                  <a:lnTo>
                    <a:pt x="695325" y="2457450"/>
                  </a:lnTo>
                  <a:lnTo>
                    <a:pt x="752475" y="2400300"/>
                  </a:lnTo>
                  <a:lnTo>
                    <a:pt x="866775" y="2362200"/>
                  </a:lnTo>
                  <a:cubicBezTo>
                    <a:pt x="896937" y="2375694"/>
                    <a:pt x="896938" y="2452687"/>
                    <a:pt x="933450" y="2481262"/>
                  </a:cubicBezTo>
                  <a:cubicBezTo>
                    <a:pt x="969962" y="2509837"/>
                    <a:pt x="1055687" y="2527300"/>
                    <a:pt x="1085850" y="2533650"/>
                  </a:cubicBezTo>
                  <a:lnTo>
                    <a:pt x="1176338" y="2552700"/>
                  </a:lnTo>
                  <a:cubicBezTo>
                    <a:pt x="1199357" y="2549525"/>
                    <a:pt x="1206501" y="2527300"/>
                    <a:pt x="1223963" y="2514600"/>
                  </a:cubicBezTo>
                  <a:cubicBezTo>
                    <a:pt x="1241426" y="2501900"/>
                    <a:pt x="1264444" y="2487612"/>
                    <a:pt x="1281113" y="2476500"/>
                  </a:cubicBezTo>
                  <a:lnTo>
                    <a:pt x="1323975" y="2447925"/>
                  </a:lnTo>
                  <a:cubicBezTo>
                    <a:pt x="1338262" y="2438400"/>
                    <a:pt x="1354138" y="2427288"/>
                    <a:pt x="1366838" y="2428875"/>
                  </a:cubicBezTo>
                  <a:lnTo>
                    <a:pt x="1385888" y="2443163"/>
                  </a:lnTo>
                  <a:cubicBezTo>
                    <a:pt x="1390650" y="1631950"/>
                    <a:pt x="1395413" y="820738"/>
                    <a:pt x="1400175" y="9525"/>
                  </a:cubicBezTo>
                  <a:lnTo>
                    <a:pt x="0" y="0"/>
                  </a:lnTo>
                  <a:close/>
                </a:path>
              </a:pathLst>
            </a:custGeom>
            <a:solidFill>
              <a:schemeClr val="tx1">
                <a:lumMod val="50000"/>
                <a:lumOff val="50000"/>
              </a:schemeClr>
            </a:solidFill>
            <a:ln>
              <a:noFill/>
            </a:ln>
            <a:effectLst>
              <a:outerShdw blurRad="50800" dist="254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03">
                <a:defRPr/>
              </a:pPr>
              <a:endParaRPr lang="zh-CN" altLang="en-US" sz="1388">
                <a:solidFill>
                  <a:srgbClr val="FFFFFF"/>
                </a:solidFill>
                <a:latin typeface="微软雅黑" panose="020B0503020204020204" pitchFamily="34" charset="-122"/>
                <a:ea typeface="微软雅黑" panose="020B0503020204020204" pitchFamily="34" charset="-122"/>
              </a:endParaRPr>
            </a:p>
          </p:txBody>
        </p:sp>
        <p:sp>
          <p:nvSpPr>
            <p:cNvPr id="55" name="MH_SubTitle_5"/>
            <p:cNvSpPr/>
            <p:nvPr>
              <p:custDataLst>
                <p:tags r:id="rId17"/>
              </p:custDataLst>
            </p:nvPr>
          </p:nvSpPr>
          <p:spPr>
            <a:xfrm>
              <a:off x="5189297" y="1010890"/>
              <a:ext cx="914810" cy="1263254"/>
            </a:xfrm>
            <a:custGeom>
              <a:avLst/>
              <a:gdLst>
                <a:gd name="connsiteX0" fmla="*/ 0 w 1400175"/>
                <a:gd name="connsiteY0" fmla="*/ 0 h 2671762"/>
                <a:gd name="connsiteX1" fmla="*/ 0 w 1400175"/>
                <a:gd name="connsiteY1" fmla="*/ 2400300 h 2671762"/>
                <a:gd name="connsiteX2" fmla="*/ 142875 w 1400175"/>
                <a:gd name="connsiteY2" fmla="*/ 2328862 h 2671762"/>
                <a:gd name="connsiteX3" fmla="*/ 209550 w 1400175"/>
                <a:gd name="connsiteY3" fmla="*/ 2366962 h 2671762"/>
                <a:gd name="connsiteX4" fmla="*/ 271463 w 1400175"/>
                <a:gd name="connsiteY4" fmla="*/ 2509837 h 2671762"/>
                <a:gd name="connsiteX5" fmla="*/ 338138 w 1400175"/>
                <a:gd name="connsiteY5" fmla="*/ 2586037 h 2671762"/>
                <a:gd name="connsiteX6" fmla="*/ 495300 w 1400175"/>
                <a:gd name="connsiteY6" fmla="*/ 2671762 h 2671762"/>
                <a:gd name="connsiteX7" fmla="*/ 547688 w 1400175"/>
                <a:gd name="connsiteY7" fmla="*/ 2571750 h 2671762"/>
                <a:gd name="connsiteX8" fmla="*/ 600075 w 1400175"/>
                <a:gd name="connsiteY8" fmla="*/ 2524125 h 2671762"/>
                <a:gd name="connsiteX9" fmla="*/ 695325 w 1400175"/>
                <a:gd name="connsiteY9" fmla="*/ 2457450 h 2671762"/>
                <a:gd name="connsiteX10" fmla="*/ 752475 w 1400175"/>
                <a:gd name="connsiteY10" fmla="*/ 2400300 h 2671762"/>
                <a:gd name="connsiteX11" fmla="*/ 866775 w 1400175"/>
                <a:gd name="connsiteY11" fmla="*/ 2362200 h 2671762"/>
                <a:gd name="connsiteX12" fmla="*/ 933450 w 1400175"/>
                <a:gd name="connsiteY12" fmla="*/ 2481262 h 2671762"/>
                <a:gd name="connsiteX13" fmla="*/ 1085850 w 1400175"/>
                <a:gd name="connsiteY13" fmla="*/ 2533650 h 2671762"/>
                <a:gd name="connsiteX14" fmla="*/ 1176338 w 1400175"/>
                <a:gd name="connsiteY14" fmla="*/ 2552700 h 2671762"/>
                <a:gd name="connsiteX15" fmla="*/ 1223963 w 1400175"/>
                <a:gd name="connsiteY15" fmla="*/ 2514600 h 2671762"/>
                <a:gd name="connsiteX16" fmla="*/ 1281113 w 1400175"/>
                <a:gd name="connsiteY16" fmla="*/ 2476500 h 2671762"/>
                <a:gd name="connsiteX17" fmla="*/ 1323975 w 1400175"/>
                <a:gd name="connsiteY17" fmla="*/ 2447925 h 2671762"/>
                <a:gd name="connsiteX18" fmla="*/ 1366838 w 1400175"/>
                <a:gd name="connsiteY18" fmla="*/ 2428875 h 2671762"/>
                <a:gd name="connsiteX19" fmla="*/ 1400175 w 1400175"/>
                <a:gd name="connsiteY19" fmla="*/ 2457450 h 2671762"/>
                <a:gd name="connsiteX20" fmla="*/ 1400175 w 1400175"/>
                <a:gd name="connsiteY20" fmla="*/ 9525 h 2671762"/>
                <a:gd name="connsiteX21" fmla="*/ 0 w 1400175"/>
                <a:gd name="connsiteY21" fmla="*/ 0 h 2671762"/>
                <a:gd name="connsiteX0-1" fmla="*/ 0 w 1400175"/>
                <a:gd name="connsiteY0-2" fmla="*/ 0 h 2671762"/>
                <a:gd name="connsiteX1-3" fmla="*/ 0 w 1400175"/>
                <a:gd name="connsiteY1-4" fmla="*/ 2400300 h 2671762"/>
                <a:gd name="connsiteX2-5" fmla="*/ 142875 w 1400175"/>
                <a:gd name="connsiteY2-6" fmla="*/ 2328862 h 2671762"/>
                <a:gd name="connsiteX3-7" fmla="*/ 271463 w 1400175"/>
                <a:gd name="connsiteY3-8" fmla="*/ 2509837 h 2671762"/>
                <a:gd name="connsiteX4-9" fmla="*/ 338138 w 1400175"/>
                <a:gd name="connsiteY4-10" fmla="*/ 2586037 h 2671762"/>
                <a:gd name="connsiteX5-11" fmla="*/ 495300 w 1400175"/>
                <a:gd name="connsiteY5-12" fmla="*/ 2671762 h 2671762"/>
                <a:gd name="connsiteX6-13" fmla="*/ 547688 w 1400175"/>
                <a:gd name="connsiteY6-14" fmla="*/ 2571750 h 2671762"/>
                <a:gd name="connsiteX7-15" fmla="*/ 600075 w 1400175"/>
                <a:gd name="connsiteY7-16" fmla="*/ 2524125 h 2671762"/>
                <a:gd name="connsiteX8-17" fmla="*/ 695325 w 1400175"/>
                <a:gd name="connsiteY8-18" fmla="*/ 2457450 h 2671762"/>
                <a:gd name="connsiteX9-19" fmla="*/ 752475 w 1400175"/>
                <a:gd name="connsiteY9-20" fmla="*/ 2400300 h 2671762"/>
                <a:gd name="connsiteX10-21" fmla="*/ 866775 w 1400175"/>
                <a:gd name="connsiteY10-22" fmla="*/ 2362200 h 2671762"/>
                <a:gd name="connsiteX11-23" fmla="*/ 933450 w 1400175"/>
                <a:gd name="connsiteY11-24" fmla="*/ 2481262 h 2671762"/>
                <a:gd name="connsiteX12-25" fmla="*/ 1085850 w 1400175"/>
                <a:gd name="connsiteY12-26" fmla="*/ 2533650 h 2671762"/>
                <a:gd name="connsiteX13-27" fmla="*/ 1176338 w 1400175"/>
                <a:gd name="connsiteY13-28" fmla="*/ 2552700 h 2671762"/>
                <a:gd name="connsiteX14-29" fmla="*/ 1223963 w 1400175"/>
                <a:gd name="connsiteY14-30" fmla="*/ 2514600 h 2671762"/>
                <a:gd name="connsiteX15-31" fmla="*/ 1281113 w 1400175"/>
                <a:gd name="connsiteY15-32" fmla="*/ 2476500 h 2671762"/>
                <a:gd name="connsiteX16-33" fmla="*/ 1323975 w 1400175"/>
                <a:gd name="connsiteY16-34" fmla="*/ 2447925 h 2671762"/>
                <a:gd name="connsiteX17-35" fmla="*/ 1366838 w 1400175"/>
                <a:gd name="connsiteY17-36" fmla="*/ 2428875 h 2671762"/>
                <a:gd name="connsiteX18-37" fmla="*/ 1400175 w 1400175"/>
                <a:gd name="connsiteY18-38" fmla="*/ 2457450 h 2671762"/>
                <a:gd name="connsiteX19-39" fmla="*/ 1400175 w 1400175"/>
                <a:gd name="connsiteY19-40" fmla="*/ 9525 h 2671762"/>
                <a:gd name="connsiteX20-41" fmla="*/ 0 w 1400175"/>
                <a:gd name="connsiteY20-42" fmla="*/ 0 h 2671762"/>
                <a:gd name="connsiteX0-43" fmla="*/ 0 w 1400175"/>
                <a:gd name="connsiteY0-44" fmla="*/ 0 h 2671762"/>
                <a:gd name="connsiteX1-45" fmla="*/ 0 w 1400175"/>
                <a:gd name="connsiteY1-46" fmla="*/ 2400300 h 2671762"/>
                <a:gd name="connsiteX2-47" fmla="*/ 142875 w 1400175"/>
                <a:gd name="connsiteY2-48" fmla="*/ 2328862 h 2671762"/>
                <a:gd name="connsiteX3-49" fmla="*/ 271463 w 1400175"/>
                <a:gd name="connsiteY3-50" fmla="*/ 2509837 h 2671762"/>
                <a:gd name="connsiteX4-51" fmla="*/ 338138 w 1400175"/>
                <a:gd name="connsiteY4-52" fmla="*/ 2586037 h 2671762"/>
                <a:gd name="connsiteX5-53" fmla="*/ 495300 w 1400175"/>
                <a:gd name="connsiteY5-54" fmla="*/ 2671762 h 2671762"/>
                <a:gd name="connsiteX6-55" fmla="*/ 547688 w 1400175"/>
                <a:gd name="connsiteY6-56" fmla="*/ 2571750 h 2671762"/>
                <a:gd name="connsiteX7-57" fmla="*/ 600075 w 1400175"/>
                <a:gd name="connsiteY7-58" fmla="*/ 2524125 h 2671762"/>
                <a:gd name="connsiteX8-59" fmla="*/ 695325 w 1400175"/>
                <a:gd name="connsiteY8-60" fmla="*/ 2457450 h 2671762"/>
                <a:gd name="connsiteX9-61" fmla="*/ 752475 w 1400175"/>
                <a:gd name="connsiteY9-62" fmla="*/ 2400300 h 2671762"/>
                <a:gd name="connsiteX10-63" fmla="*/ 866775 w 1400175"/>
                <a:gd name="connsiteY10-64" fmla="*/ 2362200 h 2671762"/>
                <a:gd name="connsiteX11-65" fmla="*/ 933450 w 1400175"/>
                <a:gd name="connsiteY11-66" fmla="*/ 2481262 h 2671762"/>
                <a:gd name="connsiteX12-67" fmla="*/ 1085850 w 1400175"/>
                <a:gd name="connsiteY12-68" fmla="*/ 2533650 h 2671762"/>
                <a:gd name="connsiteX13-69" fmla="*/ 1176338 w 1400175"/>
                <a:gd name="connsiteY13-70" fmla="*/ 2552700 h 2671762"/>
                <a:gd name="connsiteX14-71" fmla="*/ 1223963 w 1400175"/>
                <a:gd name="connsiteY14-72" fmla="*/ 2514600 h 2671762"/>
                <a:gd name="connsiteX15-73" fmla="*/ 1281113 w 1400175"/>
                <a:gd name="connsiteY15-74" fmla="*/ 2476500 h 2671762"/>
                <a:gd name="connsiteX16-75" fmla="*/ 1323975 w 1400175"/>
                <a:gd name="connsiteY16-76" fmla="*/ 2447925 h 2671762"/>
                <a:gd name="connsiteX17-77" fmla="*/ 1366838 w 1400175"/>
                <a:gd name="connsiteY17-78" fmla="*/ 2428875 h 2671762"/>
                <a:gd name="connsiteX18-79" fmla="*/ 1400175 w 1400175"/>
                <a:gd name="connsiteY18-80" fmla="*/ 2457450 h 2671762"/>
                <a:gd name="connsiteX19-81" fmla="*/ 1400175 w 1400175"/>
                <a:gd name="connsiteY19-82" fmla="*/ 9525 h 2671762"/>
                <a:gd name="connsiteX20-83" fmla="*/ 0 w 1400175"/>
                <a:gd name="connsiteY20-84" fmla="*/ 0 h 2671762"/>
                <a:gd name="connsiteX0-85" fmla="*/ 0 w 1400175"/>
                <a:gd name="connsiteY0-86" fmla="*/ 0 h 2671762"/>
                <a:gd name="connsiteX1-87" fmla="*/ 0 w 1400175"/>
                <a:gd name="connsiteY1-88" fmla="*/ 2400300 h 2671762"/>
                <a:gd name="connsiteX2-89" fmla="*/ 157163 w 1400175"/>
                <a:gd name="connsiteY2-90" fmla="*/ 2328862 h 2671762"/>
                <a:gd name="connsiteX3-91" fmla="*/ 271463 w 1400175"/>
                <a:gd name="connsiteY3-92" fmla="*/ 2509837 h 2671762"/>
                <a:gd name="connsiteX4-93" fmla="*/ 338138 w 1400175"/>
                <a:gd name="connsiteY4-94" fmla="*/ 2586037 h 2671762"/>
                <a:gd name="connsiteX5-95" fmla="*/ 495300 w 1400175"/>
                <a:gd name="connsiteY5-96" fmla="*/ 2671762 h 2671762"/>
                <a:gd name="connsiteX6-97" fmla="*/ 547688 w 1400175"/>
                <a:gd name="connsiteY6-98" fmla="*/ 2571750 h 2671762"/>
                <a:gd name="connsiteX7-99" fmla="*/ 600075 w 1400175"/>
                <a:gd name="connsiteY7-100" fmla="*/ 2524125 h 2671762"/>
                <a:gd name="connsiteX8-101" fmla="*/ 695325 w 1400175"/>
                <a:gd name="connsiteY8-102" fmla="*/ 2457450 h 2671762"/>
                <a:gd name="connsiteX9-103" fmla="*/ 752475 w 1400175"/>
                <a:gd name="connsiteY9-104" fmla="*/ 2400300 h 2671762"/>
                <a:gd name="connsiteX10-105" fmla="*/ 866775 w 1400175"/>
                <a:gd name="connsiteY10-106" fmla="*/ 2362200 h 2671762"/>
                <a:gd name="connsiteX11-107" fmla="*/ 933450 w 1400175"/>
                <a:gd name="connsiteY11-108" fmla="*/ 2481262 h 2671762"/>
                <a:gd name="connsiteX12-109" fmla="*/ 1085850 w 1400175"/>
                <a:gd name="connsiteY12-110" fmla="*/ 2533650 h 2671762"/>
                <a:gd name="connsiteX13-111" fmla="*/ 1176338 w 1400175"/>
                <a:gd name="connsiteY13-112" fmla="*/ 2552700 h 2671762"/>
                <a:gd name="connsiteX14-113" fmla="*/ 1223963 w 1400175"/>
                <a:gd name="connsiteY14-114" fmla="*/ 2514600 h 2671762"/>
                <a:gd name="connsiteX15-115" fmla="*/ 1281113 w 1400175"/>
                <a:gd name="connsiteY15-116" fmla="*/ 2476500 h 2671762"/>
                <a:gd name="connsiteX16-117" fmla="*/ 1323975 w 1400175"/>
                <a:gd name="connsiteY16-118" fmla="*/ 2447925 h 2671762"/>
                <a:gd name="connsiteX17-119" fmla="*/ 1366838 w 1400175"/>
                <a:gd name="connsiteY17-120" fmla="*/ 2428875 h 2671762"/>
                <a:gd name="connsiteX18-121" fmla="*/ 1400175 w 1400175"/>
                <a:gd name="connsiteY18-122" fmla="*/ 2457450 h 2671762"/>
                <a:gd name="connsiteX19-123" fmla="*/ 1400175 w 1400175"/>
                <a:gd name="connsiteY19-124" fmla="*/ 9525 h 2671762"/>
                <a:gd name="connsiteX20-125" fmla="*/ 0 w 1400175"/>
                <a:gd name="connsiteY20-126" fmla="*/ 0 h 2671762"/>
                <a:gd name="connsiteX0-127" fmla="*/ 0 w 1400175"/>
                <a:gd name="connsiteY0-128" fmla="*/ 0 h 2671762"/>
                <a:gd name="connsiteX1-129" fmla="*/ 0 w 1400175"/>
                <a:gd name="connsiteY1-130" fmla="*/ 2400300 h 2671762"/>
                <a:gd name="connsiteX2-131" fmla="*/ 157163 w 1400175"/>
                <a:gd name="connsiteY2-132" fmla="*/ 2328862 h 2671762"/>
                <a:gd name="connsiteX3-133" fmla="*/ 271463 w 1400175"/>
                <a:gd name="connsiteY3-134" fmla="*/ 2509837 h 2671762"/>
                <a:gd name="connsiteX4-135" fmla="*/ 338138 w 1400175"/>
                <a:gd name="connsiteY4-136" fmla="*/ 2586037 h 2671762"/>
                <a:gd name="connsiteX5-137" fmla="*/ 495300 w 1400175"/>
                <a:gd name="connsiteY5-138" fmla="*/ 2671762 h 2671762"/>
                <a:gd name="connsiteX6-139" fmla="*/ 547688 w 1400175"/>
                <a:gd name="connsiteY6-140" fmla="*/ 2571750 h 2671762"/>
                <a:gd name="connsiteX7-141" fmla="*/ 600075 w 1400175"/>
                <a:gd name="connsiteY7-142" fmla="*/ 2524125 h 2671762"/>
                <a:gd name="connsiteX8-143" fmla="*/ 695325 w 1400175"/>
                <a:gd name="connsiteY8-144" fmla="*/ 2457450 h 2671762"/>
                <a:gd name="connsiteX9-145" fmla="*/ 752475 w 1400175"/>
                <a:gd name="connsiteY9-146" fmla="*/ 2400300 h 2671762"/>
                <a:gd name="connsiteX10-147" fmla="*/ 866775 w 1400175"/>
                <a:gd name="connsiteY10-148" fmla="*/ 2362200 h 2671762"/>
                <a:gd name="connsiteX11-149" fmla="*/ 933450 w 1400175"/>
                <a:gd name="connsiteY11-150" fmla="*/ 2481262 h 2671762"/>
                <a:gd name="connsiteX12-151" fmla="*/ 1085850 w 1400175"/>
                <a:gd name="connsiteY12-152" fmla="*/ 2533650 h 2671762"/>
                <a:gd name="connsiteX13-153" fmla="*/ 1176338 w 1400175"/>
                <a:gd name="connsiteY13-154" fmla="*/ 2552700 h 2671762"/>
                <a:gd name="connsiteX14-155" fmla="*/ 1223963 w 1400175"/>
                <a:gd name="connsiteY14-156" fmla="*/ 2514600 h 2671762"/>
                <a:gd name="connsiteX15-157" fmla="*/ 1281113 w 1400175"/>
                <a:gd name="connsiteY15-158" fmla="*/ 2476500 h 2671762"/>
                <a:gd name="connsiteX16-159" fmla="*/ 1323975 w 1400175"/>
                <a:gd name="connsiteY16-160" fmla="*/ 2447925 h 2671762"/>
                <a:gd name="connsiteX17-161" fmla="*/ 1366838 w 1400175"/>
                <a:gd name="connsiteY17-162" fmla="*/ 2428875 h 2671762"/>
                <a:gd name="connsiteX18-163" fmla="*/ 1400175 w 1400175"/>
                <a:gd name="connsiteY18-164" fmla="*/ 2457450 h 2671762"/>
                <a:gd name="connsiteX19-165" fmla="*/ 1400175 w 1400175"/>
                <a:gd name="connsiteY19-166" fmla="*/ 9525 h 2671762"/>
                <a:gd name="connsiteX20-167" fmla="*/ 0 w 1400175"/>
                <a:gd name="connsiteY20-168" fmla="*/ 0 h 2671762"/>
                <a:gd name="connsiteX0-169" fmla="*/ 0 w 1400175"/>
                <a:gd name="connsiteY0-170" fmla="*/ 0 h 2671762"/>
                <a:gd name="connsiteX1-171" fmla="*/ 0 w 1400175"/>
                <a:gd name="connsiteY1-172" fmla="*/ 2400300 h 2671762"/>
                <a:gd name="connsiteX2-173" fmla="*/ 157163 w 1400175"/>
                <a:gd name="connsiteY2-174" fmla="*/ 2328862 h 2671762"/>
                <a:gd name="connsiteX3-175" fmla="*/ 271463 w 1400175"/>
                <a:gd name="connsiteY3-176" fmla="*/ 2509837 h 2671762"/>
                <a:gd name="connsiteX4-177" fmla="*/ 338138 w 1400175"/>
                <a:gd name="connsiteY4-178" fmla="*/ 2586037 h 2671762"/>
                <a:gd name="connsiteX5-179" fmla="*/ 495300 w 1400175"/>
                <a:gd name="connsiteY5-180" fmla="*/ 2671762 h 2671762"/>
                <a:gd name="connsiteX6-181" fmla="*/ 547688 w 1400175"/>
                <a:gd name="connsiteY6-182" fmla="*/ 2571750 h 2671762"/>
                <a:gd name="connsiteX7-183" fmla="*/ 600075 w 1400175"/>
                <a:gd name="connsiteY7-184" fmla="*/ 2524125 h 2671762"/>
                <a:gd name="connsiteX8-185" fmla="*/ 695325 w 1400175"/>
                <a:gd name="connsiteY8-186" fmla="*/ 2457450 h 2671762"/>
                <a:gd name="connsiteX9-187" fmla="*/ 752475 w 1400175"/>
                <a:gd name="connsiteY9-188" fmla="*/ 2400300 h 2671762"/>
                <a:gd name="connsiteX10-189" fmla="*/ 866775 w 1400175"/>
                <a:gd name="connsiteY10-190" fmla="*/ 2362200 h 2671762"/>
                <a:gd name="connsiteX11-191" fmla="*/ 933450 w 1400175"/>
                <a:gd name="connsiteY11-192" fmla="*/ 2481262 h 2671762"/>
                <a:gd name="connsiteX12-193" fmla="*/ 1085850 w 1400175"/>
                <a:gd name="connsiteY12-194" fmla="*/ 2533650 h 2671762"/>
                <a:gd name="connsiteX13-195" fmla="*/ 1176338 w 1400175"/>
                <a:gd name="connsiteY13-196" fmla="*/ 2552700 h 2671762"/>
                <a:gd name="connsiteX14-197" fmla="*/ 1223963 w 1400175"/>
                <a:gd name="connsiteY14-198" fmla="*/ 2514600 h 2671762"/>
                <a:gd name="connsiteX15-199" fmla="*/ 1281113 w 1400175"/>
                <a:gd name="connsiteY15-200" fmla="*/ 2476500 h 2671762"/>
                <a:gd name="connsiteX16-201" fmla="*/ 1323975 w 1400175"/>
                <a:gd name="connsiteY16-202" fmla="*/ 2447925 h 2671762"/>
                <a:gd name="connsiteX17-203" fmla="*/ 1366838 w 1400175"/>
                <a:gd name="connsiteY17-204" fmla="*/ 2428875 h 2671762"/>
                <a:gd name="connsiteX18-205" fmla="*/ 1400175 w 1400175"/>
                <a:gd name="connsiteY18-206" fmla="*/ 2457450 h 2671762"/>
                <a:gd name="connsiteX19-207" fmla="*/ 1400175 w 1400175"/>
                <a:gd name="connsiteY19-208" fmla="*/ 9525 h 2671762"/>
                <a:gd name="connsiteX20-209" fmla="*/ 0 w 1400175"/>
                <a:gd name="connsiteY20-210" fmla="*/ 0 h 2671762"/>
                <a:gd name="connsiteX0-211" fmla="*/ 0 w 1400175"/>
                <a:gd name="connsiteY0-212" fmla="*/ 0 h 2671762"/>
                <a:gd name="connsiteX1-213" fmla="*/ 0 w 1400175"/>
                <a:gd name="connsiteY1-214" fmla="*/ 2400300 h 2671762"/>
                <a:gd name="connsiteX2-215" fmla="*/ 157163 w 1400175"/>
                <a:gd name="connsiteY2-216" fmla="*/ 2328862 h 2671762"/>
                <a:gd name="connsiteX3-217" fmla="*/ 271463 w 1400175"/>
                <a:gd name="connsiteY3-218" fmla="*/ 2509837 h 2671762"/>
                <a:gd name="connsiteX4-219" fmla="*/ 338138 w 1400175"/>
                <a:gd name="connsiteY4-220" fmla="*/ 2586037 h 2671762"/>
                <a:gd name="connsiteX5-221" fmla="*/ 495300 w 1400175"/>
                <a:gd name="connsiteY5-222" fmla="*/ 2671762 h 2671762"/>
                <a:gd name="connsiteX6-223" fmla="*/ 547688 w 1400175"/>
                <a:gd name="connsiteY6-224" fmla="*/ 2571750 h 2671762"/>
                <a:gd name="connsiteX7-225" fmla="*/ 600075 w 1400175"/>
                <a:gd name="connsiteY7-226" fmla="*/ 2524125 h 2671762"/>
                <a:gd name="connsiteX8-227" fmla="*/ 695325 w 1400175"/>
                <a:gd name="connsiteY8-228" fmla="*/ 2457450 h 2671762"/>
                <a:gd name="connsiteX9-229" fmla="*/ 752475 w 1400175"/>
                <a:gd name="connsiteY9-230" fmla="*/ 2400300 h 2671762"/>
                <a:gd name="connsiteX10-231" fmla="*/ 866775 w 1400175"/>
                <a:gd name="connsiteY10-232" fmla="*/ 2362200 h 2671762"/>
                <a:gd name="connsiteX11-233" fmla="*/ 933450 w 1400175"/>
                <a:gd name="connsiteY11-234" fmla="*/ 2481262 h 2671762"/>
                <a:gd name="connsiteX12-235" fmla="*/ 1085850 w 1400175"/>
                <a:gd name="connsiteY12-236" fmla="*/ 2533650 h 2671762"/>
                <a:gd name="connsiteX13-237" fmla="*/ 1176338 w 1400175"/>
                <a:gd name="connsiteY13-238" fmla="*/ 2552700 h 2671762"/>
                <a:gd name="connsiteX14-239" fmla="*/ 1223963 w 1400175"/>
                <a:gd name="connsiteY14-240" fmla="*/ 2514600 h 2671762"/>
                <a:gd name="connsiteX15-241" fmla="*/ 1281113 w 1400175"/>
                <a:gd name="connsiteY15-242" fmla="*/ 2476500 h 2671762"/>
                <a:gd name="connsiteX16-243" fmla="*/ 1323975 w 1400175"/>
                <a:gd name="connsiteY16-244" fmla="*/ 2447925 h 2671762"/>
                <a:gd name="connsiteX17-245" fmla="*/ 1366838 w 1400175"/>
                <a:gd name="connsiteY17-246" fmla="*/ 2428875 h 2671762"/>
                <a:gd name="connsiteX18-247" fmla="*/ 1400175 w 1400175"/>
                <a:gd name="connsiteY18-248" fmla="*/ 2457450 h 2671762"/>
                <a:gd name="connsiteX19-249" fmla="*/ 1400175 w 1400175"/>
                <a:gd name="connsiteY19-250" fmla="*/ 9525 h 2671762"/>
                <a:gd name="connsiteX20-251" fmla="*/ 0 w 1400175"/>
                <a:gd name="connsiteY20-252" fmla="*/ 0 h 2671762"/>
                <a:gd name="connsiteX0-253" fmla="*/ 0 w 1400175"/>
                <a:gd name="connsiteY0-254" fmla="*/ 0 h 2671762"/>
                <a:gd name="connsiteX1-255" fmla="*/ 0 w 1400175"/>
                <a:gd name="connsiteY1-256" fmla="*/ 2400300 h 2671762"/>
                <a:gd name="connsiteX2-257" fmla="*/ 157163 w 1400175"/>
                <a:gd name="connsiteY2-258" fmla="*/ 2328862 h 2671762"/>
                <a:gd name="connsiteX3-259" fmla="*/ 271463 w 1400175"/>
                <a:gd name="connsiteY3-260" fmla="*/ 2509837 h 2671762"/>
                <a:gd name="connsiteX4-261" fmla="*/ 338138 w 1400175"/>
                <a:gd name="connsiteY4-262" fmla="*/ 2586037 h 2671762"/>
                <a:gd name="connsiteX5-263" fmla="*/ 495300 w 1400175"/>
                <a:gd name="connsiteY5-264" fmla="*/ 2671762 h 2671762"/>
                <a:gd name="connsiteX6-265" fmla="*/ 547688 w 1400175"/>
                <a:gd name="connsiteY6-266" fmla="*/ 2571750 h 2671762"/>
                <a:gd name="connsiteX7-267" fmla="*/ 600075 w 1400175"/>
                <a:gd name="connsiteY7-268" fmla="*/ 2524125 h 2671762"/>
                <a:gd name="connsiteX8-269" fmla="*/ 695325 w 1400175"/>
                <a:gd name="connsiteY8-270" fmla="*/ 2457450 h 2671762"/>
                <a:gd name="connsiteX9-271" fmla="*/ 752475 w 1400175"/>
                <a:gd name="connsiteY9-272" fmla="*/ 2400300 h 2671762"/>
                <a:gd name="connsiteX10-273" fmla="*/ 866775 w 1400175"/>
                <a:gd name="connsiteY10-274" fmla="*/ 2362200 h 2671762"/>
                <a:gd name="connsiteX11-275" fmla="*/ 933450 w 1400175"/>
                <a:gd name="connsiteY11-276" fmla="*/ 2481262 h 2671762"/>
                <a:gd name="connsiteX12-277" fmla="*/ 1085850 w 1400175"/>
                <a:gd name="connsiteY12-278" fmla="*/ 2533650 h 2671762"/>
                <a:gd name="connsiteX13-279" fmla="*/ 1176338 w 1400175"/>
                <a:gd name="connsiteY13-280" fmla="*/ 2552700 h 2671762"/>
                <a:gd name="connsiteX14-281" fmla="*/ 1223963 w 1400175"/>
                <a:gd name="connsiteY14-282" fmla="*/ 2514600 h 2671762"/>
                <a:gd name="connsiteX15-283" fmla="*/ 1281113 w 1400175"/>
                <a:gd name="connsiteY15-284" fmla="*/ 2476500 h 2671762"/>
                <a:gd name="connsiteX16-285" fmla="*/ 1323975 w 1400175"/>
                <a:gd name="connsiteY16-286" fmla="*/ 2447925 h 2671762"/>
                <a:gd name="connsiteX17-287" fmla="*/ 1366838 w 1400175"/>
                <a:gd name="connsiteY17-288" fmla="*/ 2428875 h 2671762"/>
                <a:gd name="connsiteX18-289" fmla="*/ 1400175 w 1400175"/>
                <a:gd name="connsiteY18-290" fmla="*/ 2457450 h 2671762"/>
                <a:gd name="connsiteX19-291" fmla="*/ 1400175 w 1400175"/>
                <a:gd name="connsiteY19-292" fmla="*/ 9525 h 2671762"/>
                <a:gd name="connsiteX20-293" fmla="*/ 0 w 1400175"/>
                <a:gd name="connsiteY20-294" fmla="*/ 0 h 2671762"/>
                <a:gd name="connsiteX0-295" fmla="*/ 0 w 1400175"/>
                <a:gd name="connsiteY0-296" fmla="*/ 0 h 2671762"/>
                <a:gd name="connsiteX1-297" fmla="*/ 0 w 1400175"/>
                <a:gd name="connsiteY1-298" fmla="*/ 2400300 h 2671762"/>
                <a:gd name="connsiteX2-299" fmla="*/ 157163 w 1400175"/>
                <a:gd name="connsiteY2-300" fmla="*/ 2328862 h 2671762"/>
                <a:gd name="connsiteX3-301" fmla="*/ 271463 w 1400175"/>
                <a:gd name="connsiteY3-302" fmla="*/ 2509837 h 2671762"/>
                <a:gd name="connsiteX4-303" fmla="*/ 338138 w 1400175"/>
                <a:gd name="connsiteY4-304" fmla="*/ 2586037 h 2671762"/>
                <a:gd name="connsiteX5-305" fmla="*/ 495300 w 1400175"/>
                <a:gd name="connsiteY5-306" fmla="*/ 2671762 h 2671762"/>
                <a:gd name="connsiteX6-307" fmla="*/ 547688 w 1400175"/>
                <a:gd name="connsiteY6-308" fmla="*/ 2571750 h 2671762"/>
                <a:gd name="connsiteX7-309" fmla="*/ 600075 w 1400175"/>
                <a:gd name="connsiteY7-310" fmla="*/ 2524125 h 2671762"/>
                <a:gd name="connsiteX8-311" fmla="*/ 695325 w 1400175"/>
                <a:gd name="connsiteY8-312" fmla="*/ 2457450 h 2671762"/>
                <a:gd name="connsiteX9-313" fmla="*/ 752475 w 1400175"/>
                <a:gd name="connsiteY9-314" fmla="*/ 2400300 h 2671762"/>
                <a:gd name="connsiteX10-315" fmla="*/ 866775 w 1400175"/>
                <a:gd name="connsiteY10-316" fmla="*/ 2362200 h 2671762"/>
                <a:gd name="connsiteX11-317" fmla="*/ 933450 w 1400175"/>
                <a:gd name="connsiteY11-318" fmla="*/ 2481262 h 2671762"/>
                <a:gd name="connsiteX12-319" fmla="*/ 1085850 w 1400175"/>
                <a:gd name="connsiteY12-320" fmla="*/ 2533650 h 2671762"/>
                <a:gd name="connsiteX13-321" fmla="*/ 1176338 w 1400175"/>
                <a:gd name="connsiteY13-322" fmla="*/ 2552700 h 2671762"/>
                <a:gd name="connsiteX14-323" fmla="*/ 1223963 w 1400175"/>
                <a:gd name="connsiteY14-324" fmla="*/ 2514600 h 2671762"/>
                <a:gd name="connsiteX15-325" fmla="*/ 1281113 w 1400175"/>
                <a:gd name="connsiteY15-326" fmla="*/ 2476500 h 2671762"/>
                <a:gd name="connsiteX16-327" fmla="*/ 1323975 w 1400175"/>
                <a:gd name="connsiteY16-328" fmla="*/ 2447925 h 2671762"/>
                <a:gd name="connsiteX17-329" fmla="*/ 1366838 w 1400175"/>
                <a:gd name="connsiteY17-330" fmla="*/ 2428875 h 2671762"/>
                <a:gd name="connsiteX18-331" fmla="*/ 1400175 w 1400175"/>
                <a:gd name="connsiteY18-332" fmla="*/ 2457450 h 2671762"/>
                <a:gd name="connsiteX19-333" fmla="*/ 1400175 w 1400175"/>
                <a:gd name="connsiteY19-334" fmla="*/ 9525 h 2671762"/>
                <a:gd name="connsiteX20-335" fmla="*/ 0 w 1400175"/>
                <a:gd name="connsiteY20-336" fmla="*/ 0 h 2671762"/>
                <a:gd name="connsiteX0-337" fmla="*/ 0 w 1400175"/>
                <a:gd name="connsiteY0-338" fmla="*/ 0 h 2671762"/>
                <a:gd name="connsiteX1-339" fmla="*/ 0 w 1400175"/>
                <a:gd name="connsiteY1-340" fmla="*/ 2400300 h 2671762"/>
                <a:gd name="connsiteX2-341" fmla="*/ 157163 w 1400175"/>
                <a:gd name="connsiteY2-342" fmla="*/ 2328862 h 2671762"/>
                <a:gd name="connsiteX3-343" fmla="*/ 271463 w 1400175"/>
                <a:gd name="connsiteY3-344" fmla="*/ 2509837 h 2671762"/>
                <a:gd name="connsiteX4-345" fmla="*/ 338138 w 1400175"/>
                <a:gd name="connsiteY4-346" fmla="*/ 2586037 h 2671762"/>
                <a:gd name="connsiteX5-347" fmla="*/ 495300 w 1400175"/>
                <a:gd name="connsiteY5-348" fmla="*/ 2671762 h 2671762"/>
                <a:gd name="connsiteX6-349" fmla="*/ 547688 w 1400175"/>
                <a:gd name="connsiteY6-350" fmla="*/ 2571750 h 2671762"/>
                <a:gd name="connsiteX7-351" fmla="*/ 600075 w 1400175"/>
                <a:gd name="connsiteY7-352" fmla="*/ 2524125 h 2671762"/>
                <a:gd name="connsiteX8-353" fmla="*/ 695325 w 1400175"/>
                <a:gd name="connsiteY8-354" fmla="*/ 2457450 h 2671762"/>
                <a:gd name="connsiteX9-355" fmla="*/ 752475 w 1400175"/>
                <a:gd name="connsiteY9-356" fmla="*/ 2400300 h 2671762"/>
                <a:gd name="connsiteX10-357" fmla="*/ 866775 w 1400175"/>
                <a:gd name="connsiteY10-358" fmla="*/ 2362200 h 2671762"/>
                <a:gd name="connsiteX11-359" fmla="*/ 933450 w 1400175"/>
                <a:gd name="connsiteY11-360" fmla="*/ 2481262 h 2671762"/>
                <a:gd name="connsiteX12-361" fmla="*/ 1085850 w 1400175"/>
                <a:gd name="connsiteY12-362" fmla="*/ 2533650 h 2671762"/>
                <a:gd name="connsiteX13-363" fmla="*/ 1176338 w 1400175"/>
                <a:gd name="connsiteY13-364" fmla="*/ 2552700 h 2671762"/>
                <a:gd name="connsiteX14-365" fmla="*/ 1223963 w 1400175"/>
                <a:gd name="connsiteY14-366" fmla="*/ 2514600 h 2671762"/>
                <a:gd name="connsiteX15-367" fmla="*/ 1281113 w 1400175"/>
                <a:gd name="connsiteY15-368" fmla="*/ 2476500 h 2671762"/>
                <a:gd name="connsiteX16-369" fmla="*/ 1323975 w 1400175"/>
                <a:gd name="connsiteY16-370" fmla="*/ 2447925 h 2671762"/>
                <a:gd name="connsiteX17-371" fmla="*/ 1366838 w 1400175"/>
                <a:gd name="connsiteY17-372" fmla="*/ 2428875 h 2671762"/>
                <a:gd name="connsiteX18-373" fmla="*/ 1385888 w 1400175"/>
                <a:gd name="connsiteY18-374" fmla="*/ 2443163 h 2671762"/>
                <a:gd name="connsiteX19-375" fmla="*/ 1400175 w 1400175"/>
                <a:gd name="connsiteY19-376" fmla="*/ 9525 h 2671762"/>
                <a:gd name="connsiteX20-377" fmla="*/ 0 w 1400175"/>
                <a:gd name="connsiteY20-378" fmla="*/ 0 h 2671762"/>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 ang="0">
                  <a:pos x="connsiteX9-355" y="connsiteY9-356"/>
                </a:cxn>
                <a:cxn ang="0">
                  <a:pos x="connsiteX10-357" y="connsiteY10-358"/>
                </a:cxn>
                <a:cxn ang="0">
                  <a:pos x="connsiteX11-359" y="connsiteY11-360"/>
                </a:cxn>
                <a:cxn ang="0">
                  <a:pos x="connsiteX12-361" y="connsiteY12-362"/>
                </a:cxn>
                <a:cxn ang="0">
                  <a:pos x="connsiteX13-363" y="connsiteY13-364"/>
                </a:cxn>
                <a:cxn ang="0">
                  <a:pos x="connsiteX14-365" y="connsiteY14-366"/>
                </a:cxn>
                <a:cxn ang="0">
                  <a:pos x="connsiteX15-367" y="connsiteY15-368"/>
                </a:cxn>
                <a:cxn ang="0">
                  <a:pos x="connsiteX16-369" y="connsiteY16-370"/>
                </a:cxn>
                <a:cxn ang="0">
                  <a:pos x="connsiteX17-371" y="connsiteY17-372"/>
                </a:cxn>
                <a:cxn ang="0">
                  <a:pos x="connsiteX18-373" y="connsiteY18-374"/>
                </a:cxn>
                <a:cxn ang="0">
                  <a:pos x="connsiteX19-375" y="connsiteY19-376"/>
                </a:cxn>
                <a:cxn ang="0">
                  <a:pos x="connsiteX20-377" y="connsiteY20-378"/>
                </a:cxn>
              </a:cxnLst>
              <a:rect l="l" t="t" r="r" b="b"/>
              <a:pathLst>
                <a:path w="1400175" h="2671762">
                  <a:moveTo>
                    <a:pt x="0" y="0"/>
                  </a:moveTo>
                  <a:lnTo>
                    <a:pt x="0" y="2400300"/>
                  </a:lnTo>
                  <a:lnTo>
                    <a:pt x="157163" y="2328862"/>
                  </a:lnTo>
                  <a:cubicBezTo>
                    <a:pt x="261938" y="2370137"/>
                    <a:pt x="228600" y="2449512"/>
                    <a:pt x="271463" y="2509837"/>
                  </a:cubicBezTo>
                  <a:lnTo>
                    <a:pt x="338138" y="2586037"/>
                  </a:lnTo>
                  <a:lnTo>
                    <a:pt x="495300" y="2671762"/>
                  </a:lnTo>
                  <a:cubicBezTo>
                    <a:pt x="530225" y="2669381"/>
                    <a:pt x="530226" y="2596356"/>
                    <a:pt x="547688" y="2571750"/>
                  </a:cubicBezTo>
                  <a:cubicBezTo>
                    <a:pt x="565150" y="2547144"/>
                    <a:pt x="575469" y="2543175"/>
                    <a:pt x="600075" y="2524125"/>
                  </a:cubicBezTo>
                  <a:lnTo>
                    <a:pt x="695325" y="2457450"/>
                  </a:lnTo>
                  <a:lnTo>
                    <a:pt x="752475" y="2400300"/>
                  </a:lnTo>
                  <a:lnTo>
                    <a:pt x="866775" y="2362200"/>
                  </a:lnTo>
                  <a:cubicBezTo>
                    <a:pt x="896937" y="2375694"/>
                    <a:pt x="896938" y="2452687"/>
                    <a:pt x="933450" y="2481262"/>
                  </a:cubicBezTo>
                  <a:cubicBezTo>
                    <a:pt x="969962" y="2509837"/>
                    <a:pt x="1055687" y="2527300"/>
                    <a:pt x="1085850" y="2533650"/>
                  </a:cubicBezTo>
                  <a:lnTo>
                    <a:pt x="1176338" y="2552700"/>
                  </a:lnTo>
                  <a:cubicBezTo>
                    <a:pt x="1199357" y="2549525"/>
                    <a:pt x="1206501" y="2527300"/>
                    <a:pt x="1223963" y="2514600"/>
                  </a:cubicBezTo>
                  <a:cubicBezTo>
                    <a:pt x="1241426" y="2501900"/>
                    <a:pt x="1264444" y="2487612"/>
                    <a:pt x="1281113" y="2476500"/>
                  </a:cubicBezTo>
                  <a:lnTo>
                    <a:pt x="1323975" y="2447925"/>
                  </a:lnTo>
                  <a:cubicBezTo>
                    <a:pt x="1338262" y="2438400"/>
                    <a:pt x="1354138" y="2427288"/>
                    <a:pt x="1366838" y="2428875"/>
                  </a:cubicBezTo>
                  <a:lnTo>
                    <a:pt x="1385888" y="2443163"/>
                  </a:lnTo>
                  <a:cubicBezTo>
                    <a:pt x="1390650" y="1631950"/>
                    <a:pt x="1395413" y="820738"/>
                    <a:pt x="1400175" y="9525"/>
                  </a:cubicBezTo>
                  <a:lnTo>
                    <a:pt x="0" y="0"/>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1655" tIns="27076" rIns="41655" bIns="62483" anchor="ctr">
              <a:normAutofit fontScale="92500" lnSpcReduction="20000"/>
            </a:bodyPr>
            <a:lstStyle/>
            <a:p>
              <a:pPr algn="r" defTabSz="685103" eaLnBrk="0" fontAlgn="base" hangingPunct="0">
                <a:lnSpc>
                  <a:spcPct val="120000"/>
                </a:lnSpc>
                <a:spcBef>
                  <a:spcPct val="0"/>
                </a:spcBef>
                <a:spcAft>
                  <a:spcPct val="0"/>
                </a:spcAft>
                <a:defRPr/>
              </a:pPr>
              <a:r>
                <a:rPr lang="zh-CN" altLang="en-US" sz="1388" dirty="0">
                  <a:solidFill>
                    <a:schemeClr val="tx1"/>
                  </a:solidFill>
                  <a:latin typeface="微软雅黑" panose="020B0503020204020204" pitchFamily="34" charset="-122"/>
                  <a:ea typeface="微软雅黑" panose="020B0503020204020204" pitchFamily="34" charset="-122"/>
                </a:rPr>
                <a:t>被监管者怕担责、出了事故谎报瞒报</a:t>
              </a:r>
            </a:p>
          </p:txBody>
        </p:sp>
        <p:sp>
          <p:nvSpPr>
            <p:cNvPr id="56" name="MH_Other_10"/>
            <p:cNvSpPr/>
            <p:nvPr>
              <p:custDataLst>
                <p:tags r:id="rId18"/>
              </p:custDataLst>
            </p:nvPr>
          </p:nvSpPr>
          <p:spPr>
            <a:xfrm rot="19833143">
              <a:off x="5618851" y="907219"/>
              <a:ext cx="282279" cy="193264"/>
            </a:xfrm>
            <a:custGeom>
              <a:avLst/>
              <a:gdLst/>
              <a:ahLst/>
              <a:cxnLst/>
              <a:rect l="l" t="t" r="r" b="b"/>
              <a:pathLst>
                <a:path w="1059063" h="1007997">
                  <a:moveTo>
                    <a:pt x="703357" y="0"/>
                  </a:moveTo>
                  <a:lnTo>
                    <a:pt x="1059063" y="345377"/>
                  </a:lnTo>
                  <a:cubicBezTo>
                    <a:pt x="1011759" y="390684"/>
                    <a:pt x="950318" y="412745"/>
                    <a:pt x="888735" y="411717"/>
                  </a:cubicBezTo>
                  <a:lnTo>
                    <a:pt x="615617" y="668531"/>
                  </a:lnTo>
                  <a:cubicBezTo>
                    <a:pt x="643882" y="763675"/>
                    <a:pt x="628025" y="864389"/>
                    <a:pt x="564718" y="936620"/>
                  </a:cubicBezTo>
                  <a:lnTo>
                    <a:pt x="370217" y="747767"/>
                  </a:lnTo>
                  <a:cubicBezTo>
                    <a:pt x="247618" y="834750"/>
                    <a:pt x="146199" y="930329"/>
                    <a:pt x="0" y="1007997"/>
                  </a:cubicBezTo>
                  <a:cubicBezTo>
                    <a:pt x="95002" y="875886"/>
                    <a:pt x="190003" y="777809"/>
                    <a:pt x="284746" y="664777"/>
                  </a:cubicBezTo>
                  <a:lnTo>
                    <a:pt x="96361" y="481861"/>
                  </a:lnTo>
                  <a:cubicBezTo>
                    <a:pt x="152055" y="429106"/>
                    <a:pt x="226831" y="406169"/>
                    <a:pt x="303394" y="411783"/>
                  </a:cubicBezTo>
                  <a:cubicBezTo>
                    <a:pt x="325459" y="413401"/>
                    <a:pt x="347673" y="417390"/>
                    <a:pt x="369433" y="424372"/>
                  </a:cubicBezTo>
                  <a:lnTo>
                    <a:pt x="642990" y="154959"/>
                  </a:lnTo>
                  <a:cubicBezTo>
                    <a:pt x="643358" y="99193"/>
                    <a:pt x="663662" y="44083"/>
                    <a:pt x="703357" y="0"/>
                  </a:cubicBezTo>
                  <a:close/>
                </a:path>
              </a:pathLst>
            </a:custGeom>
            <a:gradFill flip="none" rotWithShape="1">
              <a:gsLst>
                <a:gs pos="83000">
                  <a:srgbClr val="BDBDBD"/>
                </a:gs>
                <a:gs pos="64000">
                  <a:srgbClr val="C7CACA"/>
                </a:gs>
                <a:gs pos="0">
                  <a:srgbClr val="8A8F8F"/>
                </a:gs>
                <a:gs pos="35000">
                  <a:srgbClr val="8A8F8F"/>
                </a:gs>
              </a:gsLst>
              <a:lin ang="2700000" scaled="1"/>
              <a:tileRect/>
            </a:gradFill>
            <a:ln w="1270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03">
                <a:defRPr/>
              </a:pPr>
              <a:endParaRPr lang="zh-CN" altLang="en-US" sz="1388">
                <a:solidFill>
                  <a:srgbClr val="FFFFFF"/>
                </a:solidFill>
                <a:latin typeface="微软雅黑" panose="020B0503020204020204" pitchFamily="34" charset="-122"/>
                <a:ea typeface="微软雅黑" panose="020B0503020204020204" pitchFamily="34" charset="-122"/>
              </a:endParaRPr>
            </a:p>
          </p:txBody>
        </p:sp>
        <p:sp>
          <p:nvSpPr>
            <p:cNvPr id="57" name="MH_Other_9"/>
            <p:cNvSpPr/>
            <p:nvPr>
              <p:custDataLst>
                <p:tags r:id="rId19"/>
              </p:custDataLst>
            </p:nvPr>
          </p:nvSpPr>
          <p:spPr>
            <a:xfrm>
              <a:off x="7833654" y="1010890"/>
              <a:ext cx="914810" cy="1309330"/>
            </a:xfrm>
            <a:custGeom>
              <a:avLst/>
              <a:gdLst>
                <a:gd name="connsiteX0" fmla="*/ 0 w 1400175"/>
                <a:gd name="connsiteY0" fmla="*/ 0 h 2671762"/>
                <a:gd name="connsiteX1" fmla="*/ 0 w 1400175"/>
                <a:gd name="connsiteY1" fmla="*/ 2400300 h 2671762"/>
                <a:gd name="connsiteX2" fmla="*/ 142875 w 1400175"/>
                <a:gd name="connsiteY2" fmla="*/ 2328862 h 2671762"/>
                <a:gd name="connsiteX3" fmla="*/ 209550 w 1400175"/>
                <a:gd name="connsiteY3" fmla="*/ 2366962 h 2671762"/>
                <a:gd name="connsiteX4" fmla="*/ 271463 w 1400175"/>
                <a:gd name="connsiteY4" fmla="*/ 2509837 h 2671762"/>
                <a:gd name="connsiteX5" fmla="*/ 338138 w 1400175"/>
                <a:gd name="connsiteY5" fmla="*/ 2586037 h 2671762"/>
                <a:gd name="connsiteX6" fmla="*/ 495300 w 1400175"/>
                <a:gd name="connsiteY6" fmla="*/ 2671762 h 2671762"/>
                <a:gd name="connsiteX7" fmla="*/ 547688 w 1400175"/>
                <a:gd name="connsiteY7" fmla="*/ 2571750 h 2671762"/>
                <a:gd name="connsiteX8" fmla="*/ 600075 w 1400175"/>
                <a:gd name="connsiteY8" fmla="*/ 2524125 h 2671762"/>
                <a:gd name="connsiteX9" fmla="*/ 695325 w 1400175"/>
                <a:gd name="connsiteY9" fmla="*/ 2457450 h 2671762"/>
                <a:gd name="connsiteX10" fmla="*/ 752475 w 1400175"/>
                <a:gd name="connsiteY10" fmla="*/ 2400300 h 2671762"/>
                <a:gd name="connsiteX11" fmla="*/ 866775 w 1400175"/>
                <a:gd name="connsiteY11" fmla="*/ 2362200 h 2671762"/>
                <a:gd name="connsiteX12" fmla="*/ 933450 w 1400175"/>
                <a:gd name="connsiteY12" fmla="*/ 2481262 h 2671762"/>
                <a:gd name="connsiteX13" fmla="*/ 1085850 w 1400175"/>
                <a:gd name="connsiteY13" fmla="*/ 2533650 h 2671762"/>
                <a:gd name="connsiteX14" fmla="*/ 1176338 w 1400175"/>
                <a:gd name="connsiteY14" fmla="*/ 2552700 h 2671762"/>
                <a:gd name="connsiteX15" fmla="*/ 1223963 w 1400175"/>
                <a:gd name="connsiteY15" fmla="*/ 2514600 h 2671762"/>
                <a:gd name="connsiteX16" fmla="*/ 1281113 w 1400175"/>
                <a:gd name="connsiteY16" fmla="*/ 2476500 h 2671762"/>
                <a:gd name="connsiteX17" fmla="*/ 1323975 w 1400175"/>
                <a:gd name="connsiteY17" fmla="*/ 2447925 h 2671762"/>
                <a:gd name="connsiteX18" fmla="*/ 1366838 w 1400175"/>
                <a:gd name="connsiteY18" fmla="*/ 2428875 h 2671762"/>
                <a:gd name="connsiteX19" fmla="*/ 1400175 w 1400175"/>
                <a:gd name="connsiteY19" fmla="*/ 2457450 h 2671762"/>
                <a:gd name="connsiteX20" fmla="*/ 1400175 w 1400175"/>
                <a:gd name="connsiteY20" fmla="*/ 9525 h 2671762"/>
                <a:gd name="connsiteX21" fmla="*/ 0 w 1400175"/>
                <a:gd name="connsiteY21" fmla="*/ 0 h 2671762"/>
                <a:gd name="connsiteX0-1" fmla="*/ 0 w 1400175"/>
                <a:gd name="connsiteY0-2" fmla="*/ 0 h 2671762"/>
                <a:gd name="connsiteX1-3" fmla="*/ 0 w 1400175"/>
                <a:gd name="connsiteY1-4" fmla="*/ 2400300 h 2671762"/>
                <a:gd name="connsiteX2-5" fmla="*/ 142875 w 1400175"/>
                <a:gd name="connsiteY2-6" fmla="*/ 2328862 h 2671762"/>
                <a:gd name="connsiteX3-7" fmla="*/ 271463 w 1400175"/>
                <a:gd name="connsiteY3-8" fmla="*/ 2509837 h 2671762"/>
                <a:gd name="connsiteX4-9" fmla="*/ 338138 w 1400175"/>
                <a:gd name="connsiteY4-10" fmla="*/ 2586037 h 2671762"/>
                <a:gd name="connsiteX5-11" fmla="*/ 495300 w 1400175"/>
                <a:gd name="connsiteY5-12" fmla="*/ 2671762 h 2671762"/>
                <a:gd name="connsiteX6-13" fmla="*/ 547688 w 1400175"/>
                <a:gd name="connsiteY6-14" fmla="*/ 2571750 h 2671762"/>
                <a:gd name="connsiteX7-15" fmla="*/ 600075 w 1400175"/>
                <a:gd name="connsiteY7-16" fmla="*/ 2524125 h 2671762"/>
                <a:gd name="connsiteX8-17" fmla="*/ 695325 w 1400175"/>
                <a:gd name="connsiteY8-18" fmla="*/ 2457450 h 2671762"/>
                <a:gd name="connsiteX9-19" fmla="*/ 752475 w 1400175"/>
                <a:gd name="connsiteY9-20" fmla="*/ 2400300 h 2671762"/>
                <a:gd name="connsiteX10-21" fmla="*/ 866775 w 1400175"/>
                <a:gd name="connsiteY10-22" fmla="*/ 2362200 h 2671762"/>
                <a:gd name="connsiteX11-23" fmla="*/ 933450 w 1400175"/>
                <a:gd name="connsiteY11-24" fmla="*/ 2481262 h 2671762"/>
                <a:gd name="connsiteX12-25" fmla="*/ 1085850 w 1400175"/>
                <a:gd name="connsiteY12-26" fmla="*/ 2533650 h 2671762"/>
                <a:gd name="connsiteX13-27" fmla="*/ 1176338 w 1400175"/>
                <a:gd name="connsiteY13-28" fmla="*/ 2552700 h 2671762"/>
                <a:gd name="connsiteX14-29" fmla="*/ 1223963 w 1400175"/>
                <a:gd name="connsiteY14-30" fmla="*/ 2514600 h 2671762"/>
                <a:gd name="connsiteX15-31" fmla="*/ 1281113 w 1400175"/>
                <a:gd name="connsiteY15-32" fmla="*/ 2476500 h 2671762"/>
                <a:gd name="connsiteX16-33" fmla="*/ 1323975 w 1400175"/>
                <a:gd name="connsiteY16-34" fmla="*/ 2447925 h 2671762"/>
                <a:gd name="connsiteX17-35" fmla="*/ 1366838 w 1400175"/>
                <a:gd name="connsiteY17-36" fmla="*/ 2428875 h 2671762"/>
                <a:gd name="connsiteX18-37" fmla="*/ 1400175 w 1400175"/>
                <a:gd name="connsiteY18-38" fmla="*/ 2457450 h 2671762"/>
                <a:gd name="connsiteX19-39" fmla="*/ 1400175 w 1400175"/>
                <a:gd name="connsiteY19-40" fmla="*/ 9525 h 2671762"/>
                <a:gd name="connsiteX20-41" fmla="*/ 0 w 1400175"/>
                <a:gd name="connsiteY20-42" fmla="*/ 0 h 2671762"/>
                <a:gd name="connsiteX0-43" fmla="*/ 0 w 1400175"/>
                <a:gd name="connsiteY0-44" fmla="*/ 0 h 2671762"/>
                <a:gd name="connsiteX1-45" fmla="*/ 0 w 1400175"/>
                <a:gd name="connsiteY1-46" fmla="*/ 2400300 h 2671762"/>
                <a:gd name="connsiteX2-47" fmla="*/ 142875 w 1400175"/>
                <a:gd name="connsiteY2-48" fmla="*/ 2328862 h 2671762"/>
                <a:gd name="connsiteX3-49" fmla="*/ 271463 w 1400175"/>
                <a:gd name="connsiteY3-50" fmla="*/ 2509837 h 2671762"/>
                <a:gd name="connsiteX4-51" fmla="*/ 338138 w 1400175"/>
                <a:gd name="connsiteY4-52" fmla="*/ 2586037 h 2671762"/>
                <a:gd name="connsiteX5-53" fmla="*/ 495300 w 1400175"/>
                <a:gd name="connsiteY5-54" fmla="*/ 2671762 h 2671762"/>
                <a:gd name="connsiteX6-55" fmla="*/ 547688 w 1400175"/>
                <a:gd name="connsiteY6-56" fmla="*/ 2571750 h 2671762"/>
                <a:gd name="connsiteX7-57" fmla="*/ 600075 w 1400175"/>
                <a:gd name="connsiteY7-58" fmla="*/ 2524125 h 2671762"/>
                <a:gd name="connsiteX8-59" fmla="*/ 695325 w 1400175"/>
                <a:gd name="connsiteY8-60" fmla="*/ 2457450 h 2671762"/>
                <a:gd name="connsiteX9-61" fmla="*/ 752475 w 1400175"/>
                <a:gd name="connsiteY9-62" fmla="*/ 2400300 h 2671762"/>
                <a:gd name="connsiteX10-63" fmla="*/ 866775 w 1400175"/>
                <a:gd name="connsiteY10-64" fmla="*/ 2362200 h 2671762"/>
                <a:gd name="connsiteX11-65" fmla="*/ 933450 w 1400175"/>
                <a:gd name="connsiteY11-66" fmla="*/ 2481262 h 2671762"/>
                <a:gd name="connsiteX12-67" fmla="*/ 1085850 w 1400175"/>
                <a:gd name="connsiteY12-68" fmla="*/ 2533650 h 2671762"/>
                <a:gd name="connsiteX13-69" fmla="*/ 1176338 w 1400175"/>
                <a:gd name="connsiteY13-70" fmla="*/ 2552700 h 2671762"/>
                <a:gd name="connsiteX14-71" fmla="*/ 1223963 w 1400175"/>
                <a:gd name="connsiteY14-72" fmla="*/ 2514600 h 2671762"/>
                <a:gd name="connsiteX15-73" fmla="*/ 1281113 w 1400175"/>
                <a:gd name="connsiteY15-74" fmla="*/ 2476500 h 2671762"/>
                <a:gd name="connsiteX16-75" fmla="*/ 1323975 w 1400175"/>
                <a:gd name="connsiteY16-76" fmla="*/ 2447925 h 2671762"/>
                <a:gd name="connsiteX17-77" fmla="*/ 1366838 w 1400175"/>
                <a:gd name="connsiteY17-78" fmla="*/ 2428875 h 2671762"/>
                <a:gd name="connsiteX18-79" fmla="*/ 1400175 w 1400175"/>
                <a:gd name="connsiteY18-80" fmla="*/ 2457450 h 2671762"/>
                <a:gd name="connsiteX19-81" fmla="*/ 1400175 w 1400175"/>
                <a:gd name="connsiteY19-82" fmla="*/ 9525 h 2671762"/>
                <a:gd name="connsiteX20-83" fmla="*/ 0 w 1400175"/>
                <a:gd name="connsiteY20-84" fmla="*/ 0 h 2671762"/>
                <a:gd name="connsiteX0-85" fmla="*/ 0 w 1400175"/>
                <a:gd name="connsiteY0-86" fmla="*/ 0 h 2671762"/>
                <a:gd name="connsiteX1-87" fmla="*/ 0 w 1400175"/>
                <a:gd name="connsiteY1-88" fmla="*/ 2400300 h 2671762"/>
                <a:gd name="connsiteX2-89" fmla="*/ 157163 w 1400175"/>
                <a:gd name="connsiteY2-90" fmla="*/ 2328862 h 2671762"/>
                <a:gd name="connsiteX3-91" fmla="*/ 271463 w 1400175"/>
                <a:gd name="connsiteY3-92" fmla="*/ 2509837 h 2671762"/>
                <a:gd name="connsiteX4-93" fmla="*/ 338138 w 1400175"/>
                <a:gd name="connsiteY4-94" fmla="*/ 2586037 h 2671762"/>
                <a:gd name="connsiteX5-95" fmla="*/ 495300 w 1400175"/>
                <a:gd name="connsiteY5-96" fmla="*/ 2671762 h 2671762"/>
                <a:gd name="connsiteX6-97" fmla="*/ 547688 w 1400175"/>
                <a:gd name="connsiteY6-98" fmla="*/ 2571750 h 2671762"/>
                <a:gd name="connsiteX7-99" fmla="*/ 600075 w 1400175"/>
                <a:gd name="connsiteY7-100" fmla="*/ 2524125 h 2671762"/>
                <a:gd name="connsiteX8-101" fmla="*/ 695325 w 1400175"/>
                <a:gd name="connsiteY8-102" fmla="*/ 2457450 h 2671762"/>
                <a:gd name="connsiteX9-103" fmla="*/ 752475 w 1400175"/>
                <a:gd name="connsiteY9-104" fmla="*/ 2400300 h 2671762"/>
                <a:gd name="connsiteX10-105" fmla="*/ 866775 w 1400175"/>
                <a:gd name="connsiteY10-106" fmla="*/ 2362200 h 2671762"/>
                <a:gd name="connsiteX11-107" fmla="*/ 933450 w 1400175"/>
                <a:gd name="connsiteY11-108" fmla="*/ 2481262 h 2671762"/>
                <a:gd name="connsiteX12-109" fmla="*/ 1085850 w 1400175"/>
                <a:gd name="connsiteY12-110" fmla="*/ 2533650 h 2671762"/>
                <a:gd name="connsiteX13-111" fmla="*/ 1176338 w 1400175"/>
                <a:gd name="connsiteY13-112" fmla="*/ 2552700 h 2671762"/>
                <a:gd name="connsiteX14-113" fmla="*/ 1223963 w 1400175"/>
                <a:gd name="connsiteY14-114" fmla="*/ 2514600 h 2671762"/>
                <a:gd name="connsiteX15-115" fmla="*/ 1281113 w 1400175"/>
                <a:gd name="connsiteY15-116" fmla="*/ 2476500 h 2671762"/>
                <a:gd name="connsiteX16-117" fmla="*/ 1323975 w 1400175"/>
                <a:gd name="connsiteY16-118" fmla="*/ 2447925 h 2671762"/>
                <a:gd name="connsiteX17-119" fmla="*/ 1366838 w 1400175"/>
                <a:gd name="connsiteY17-120" fmla="*/ 2428875 h 2671762"/>
                <a:gd name="connsiteX18-121" fmla="*/ 1400175 w 1400175"/>
                <a:gd name="connsiteY18-122" fmla="*/ 2457450 h 2671762"/>
                <a:gd name="connsiteX19-123" fmla="*/ 1400175 w 1400175"/>
                <a:gd name="connsiteY19-124" fmla="*/ 9525 h 2671762"/>
                <a:gd name="connsiteX20-125" fmla="*/ 0 w 1400175"/>
                <a:gd name="connsiteY20-126" fmla="*/ 0 h 2671762"/>
                <a:gd name="connsiteX0-127" fmla="*/ 0 w 1400175"/>
                <a:gd name="connsiteY0-128" fmla="*/ 0 h 2671762"/>
                <a:gd name="connsiteX1-129" fmla="*/ 0 w 1400175"/>
                <a:gd name="connsiteY1-130" fmla="*/ 2400300 h 2671762"/>
                <a:gd name="connsiteX2-131" fmla="*/ 157163 w 1400175"/>
                <a:gd name="connsiteY2-132" fmla="*/ 2328862 h 2671762"/>
                <a:gd name="connsiteX3-133" fmla="*/ 271463 w 1400175"/>
                <a:gd name="connsiteY3-134" fmla="*/ 2509837 h 2671762"/>
                <a:gd name="connsiteX4-135" fmla="*/ 338138 w 1400175"/>
                <a:gd name="connsiteY4-136" fmla="*/ 2586037 h 2671762"/>
                <a:gd name="connsiteX5-137" fmla="*/ 495300 w 1400175"/>
                <a:gd name="connsiteY5-138" fmla="*/ 2671762 h 2671762"/>
                <a:gd name="connsiteX6-139" fmla="*/ 547688 w 1400175"/>
                <a:gd name="connsiteY6-140" fmla="*/ 2571750 h 2671762"/>
                <a:gd name="connsiteX7-141" fmla="*/ 600075 w 1400175"/>
                <a:gd name="connsiteY7-142" fmla="*/ 2524125 h 2671762"/>
                <a:gd name="connsiteX8-143" fmla="*/ 695325 w 1400175"/>
                <a:gd name="connsiteY8-144" fmla="*/ 2457450 h 2671762"/>
                <a:gd name="connsiteX9-145" fmla="*/ 752475 w 1400175"/>
                <a:gd name="connsiteY9-146" fmla="*/ 2400300 h 2671762"/>
                <a:gd name="connsiteX10-147" fmla="*/ 866775 w 1400175"/>
                <a:gd name="connsiteY10-148" fmla="*/ 2362200 h 2671762"/>
                <a:gd name="connsiteX11-149" fmla="*/ 933450 w 1400175"/>
                <a:gd name="connsiteY11-150" fmla="*/ 2481262 h 2671762"/>
                <a:gd name="connsiteX12-151" fmla="*/ 1085850 w 1400175"/>
                <a:gd name="connsiteY12-152" fmla="*/ 2533650 h 2671762"/>
                <a:gd name="connsiteX13-153" fmla="*/ 1176338 w 1400175"/>
                <a:gd name="connsiteY13-154" fmla="*/ 2552700 h 2671762"/>
                <a:gd name="connsiteX14-155" fmla="*/ 1223963 w 1400175"/>
                <a:gd name="connsiteY14-156" fmla="*/ 2514600 h 2671762"/>
                <a:gd name="connsiteX15-157" fmla="*/ 1281113 w 1400175"/>
                <a:gd name="connsiteY15-158" fmla="*/ 2476500 h 2671762"/>
                <a:gd name="connsiteX16-159" fmla="*/ 1323975 w 1400175"/>
                <a:gd name="connsiteY16-160" fmla="*/ 2447925 h 2671762"/>
                <a:gd name="connsiteX17-161" fmla="*/ 1366838 w 1400175"/>
                <a:gd name="connsiteY17-162" fmla="*/ 2428875 h 2671762"/>
                <a:gd name="connsiteX18-163" fmla="*/ 1400175 w 1400175"/>
                <a:gd name="connsiteY18-164" fmla="*/ 2457450 h 2671762"/>
                <a:gd name="connsiteX19-165" fmla="*/ 1400175 w 1400175"/>
                <a:gd name="connsiteY19-166" fmla="*/ 9525 h 2671762"/>
                <a:gd name="connsiteX20-167" fmla="*/ 0 w 1400175"/>
                <a:gd name="connsiteY20-168" fmla="*/ 0 h 2671762"/>
                <a:gd name="connsiteX0-169" fmla="*/ 0 w 1400175"/>
                <a:gd name="connsiteY0-170" fmla="*/ 0 h 2671762"/>
                <a:gd name="connsiteX1-171" fmla="*/ 0 w 1400175"/>
                <a:gd name="connsiteY1-172" fmla="*/ 2400300 h 2671762"/>
                <a:gd name="connsiteX2-173" fmla="*/ 157163 w 1400175"/>
                <a:gd name="connsiteY2-174" fmla="*/ 2328862 h 2671762"/>
                <a:gd name="connsiteX3-175" fmla="*/ 271463 w 1400175"/>
                <a:gd name="connsiteY3-176" fmla="*/ 2509837 h 2671762"/>
                <a:gd name="connsiteX4-177" fmla="*/ 338138 w 1400175"/>
                <a:gd name="connsiteY4-178" fmla="*/ 2586037 h 2671762"/>
                <a:gd name="connsiteX5-179" fmla="*/ 495300 w 1400175"/>
                <a:gd name="connsiteY5-180" fmla="*/ 2671762 h 2671762"/>
                <a:gd name="connsiteX6-181" fmla="*/ 547688 w 1400175"/>
                <a:gd name="connsiteY6-182" fmla="*/ 2571750 h 2671762"/>
                <a:gd name="connsiteX7-183" fmla="*/ 600075 w 1400175"/>
                <a:gd name="connsiteY7-184" fmla="*/ 2524125 h 2671762"/>
                <a:gd name="connsiteX8-185" fmla="*/ 695325 w 1400175"/>
                <a:gd name="connsiteY8-186" fmla="*/ 2457450 h 2671762"/>
                <a:gd name="connsiteX9-187" fmla="*/ 752475 w 1400175"/>
                <a:gd name="connsiteY9-188" fmla="*/ 2400300 h 2671762"/>
                <a:gd name="connsiteX10-189" fmla="*/ 866775 w 1400175"/>
                <a:gd name="connsiteY10-190" fmla="*/ 2362200 h 2671762"/>
                <a:gd name="connsiteX11-191" fmla="*/ 933450 w 1400175"/>
                <a:gd name="connsiteY11-192" fmla="*/ 2481262 h 2671762"/>
                <a:gd name="connsiteX12-193" fmla="*/ 1085850 w 1400175"/>
                <a:gd name="connsiteY12-194" fmla="*/ 2533650 h 2671762"/>
                <a:gd name="connsiteX13-195" fmla="*/ 1176338 w 1400175"/>
                <a:gd name="connsiteY13-196" fmla="*/ 2552700 h 2671762"/>
                <a:gd name="connsiteX14-197" fmla="*/ 1223963 w 1400175"/>
                <a:gd name="connsiteY14-198" fmla="*/ 2514600 h 2671762"/>
                <a:gd name="connsiteX15-199" fmla="*/ 1281113 w 1400175"/>
                <a:gd name="connsiteY15-200" fmla="*/ 2476500 h 2671762"/>
                <a:gd name="connsiteX16-201" fmla="*/ 1323975 w 1400175"/>
                <a:gd name="connsiteY16-202" fmla="*/ 2447925 h 2671762"/>
                <a:gd name="connsiteX17-203" fmla="*/ 1366838 w 1400175"/>
                <a:gd name="connsiteY17-204" fmla="*/ 2428875 h 2671762"/>
                <a:gd name="connsiteX18-205" fmla="*/ 1400175 w 1400175"/>
                <a:gd name="connsiteY18-206" fmla="*/ 2457450 h 2671762"/>
                <a:gd name="connsiteX19-207" fmla="*/ 1400175 w 1400175"/>
                <a:gd name="connsiteY19-208" fmla="*/ 9525 h 2671762"/>
                <a:gd name="connsiteX20-209" fmla="*/ 0 w 1400175"/>
                <a:gd name="connsiteY20-210" fmla="*/ 0 h 2671762"/>
                <a:gd name="connsiteX0-211" fmla="*/ 0 w 1400175"/>
                <a:gd name="connsiteY0-212" fmla="*/ 0 h 2671762"/>
                <a:gd name="connsiteX1-213" fmla="*/ 0 w 1400175"/>
                <a:gd name="connsiteY1-214" fmla="*/ 2400300 h 2671762"/>
                <a:gd name="connsiteX2-215" fmla="*/ 157163 w 1400175"/>
                <a:gd name="connsiteY2-216" fmla="*/ 2328862 h 2671762"/>
                <a:gd name="connsiteX3-217" fmla="*/ 271463 w 1400175"/>
                <a:gd name="connsiteY3-218" fmla="*/ 2509837 h 2671762"/>
                <a:gd name="connsiteX4-219" fmla="*/ 338138 w 1400175"/>
                <a:gd name="connsiteY4-220" fmla="*/ 2586037 h 2671762"/>
                <a:gd name="connsiteX5-221" fmla="*/ 495300 w 1400175"/>
                <a:gd name="connsiteY5-222" fmla="*/ 2671762 h 2671762"/>
                <a:gd name="connsiteX6-223" fmla="*/ 547688 w 1400175"/>
                <a:gd name="connsiteY6-224" fmla="*/ 2571750 h 2671762"/>
                <a:gd name="connsiteX7-225" fmla="*/ 600075 w 1400175"/>
                <a:gd name="connsiteY7-226" fmla="*/ 2524125 h 2671762"/>
                <a:gd name="connsiteX8-227" fmla="*/ 695325 w 1400175"/>
                <a:gd name="connsiteY8-228" fmla="*/ 2457450 h 2671762"/>
                <a:gd name="connsiteX9-229" fmla="*/ 752475 w 1400175"/>
                <a:gd name="connsiteY9-230" fmla="*/ 2400300 h 2671762"/>
                <a:gd name="connsiteX10-231" fmla="*/ 866775 w 1400175"/>
                <a:gd name="connsiteY10-232" fmla="*/ 2362200 h 2671762"/>
                <a:gd name="connsiteX11-233" fmla="*/ 933450 w 1400175"/>
                <a:gd name="connsiteY11-234" fmla="*/ 2481262 h 2671762"/>
                <a:gd name="connsiteX12-235" fmla="*/ 1085850 w 1400175"/>
                <a:gd name="connsiteY12-236" fmla="*/ 2533650 h 2671762"/>
                <a:gd name="connsiteX13-237" fmla="*/ 1176338 w 1400175"/>
                <a:gd name="connsiteY13-238" fmla="*/ 2552700 h 2671762"/>
                <a:gd name="connsiteX14-239" fmla="*/ 1223963 w 1400175"/>
                <a:gd name="connsiteY14-240" fmla="*/ 2514600 h 2671762"/>
                <a:gd name="connsiteX15-241" fmla="*/ 1281113 w 1400175"/>
                <a:gd name="connsiteY15-242" fmla="*/ 2476500 h 2671762"/>
                <a:gd name="connsiteX16-243" fmla="*/ 1323975 w 1400175"/>
                <a:gd name="connsiteY16-244" fmla="*/ 2447925 h 2671762"/>
                <a:gd name="connsiteX17-245" fmla="*/ 1366838 w 1400175"/>
                <a:gd name="connsiteY17-246" fmla="*/ 2428875 h 2671762"/>
                <a:gd name="connsiteX18-247" fmla="*/ 1400175 w 1400175"/>
                <a:gd name="connsiteY18-248" fmla="*/ 2457450 h 2671762"/>
                <a:gd name="connsiteX19-249" fmla="*/ 1400175 w 1400175"/>
                <a:gd name="connsiteY19-250" fmla="*/ 9525 h 2671762"/>
                <a:gd name="connsiteX20-251" fmla="*/ 0 w 1400175"/>
                <a:gd name="connsiteY20-252" fmla="*/ 0 h 2671762"/>
                <a:gd name="connsiteX0-253" fmla="*/ 0 w 1400175"/>
                <a:gd name="connsiteY0-254" fmla="*/ 0 h 2671762"/>
                <a:gd name="connsiteX1-255" fmla="*/ 0 w 1400175"/>
                <a:gd name="connsiteY1-256" fmla="*/ 2400300 h 2671762"/>
                <a:gd name="connsiteX2-257" fmla="*/ 157163 w 1400175"/>
                <a:gd name="connsiteY2-258" fmla="*/ 2328862 h 2671762"/>
                <a:gd name="connsiteX3-259" fmla="*/ 271463 w 1400175"/>
                <a:gd name="connsiteY3-260" fmla="*/ 2509837 h 2671762"/>
                <a:gd name="connsiteX4-261" fmla="*/ 338138 w 1400175"/>
                <a:gd name="connsiteY4-262" fmla="*/ 2586037 h 2671762"/>
                <a:gd name="connsiteX5-263" fmla="*/ 495300 w 1400175"/>
                <a:gd name="connsiteY5-264" fmla="*/ 2671762 h 2671762"/>
                <a:gd name="connsiteX6-265" fmla="*/ 547688 w 1400175"/>
                <a:gd name="connsiteY6-266" fmla="*/ 2571750 h 2671762"/>
                <a:gd name="connsiteX7-267" fmla="*/ 600075 w 1400175"/>
                <a:gd name="connsiteY7-268" fmla="*/ 2524125 h 2671762"/>
                <a:gd name="connsiteX8-269" fmla="*/ 695325 w 1400175"/>
                <a:gd name="connsiteY8-270" fmla="*/ 2457450 h 2671762"/>
                <a:gd name="connsiteX9-271" fmla="*/ 752475 w 1400175"/>
                <a:gd name="connsiteY9-272" fmla="*/ 2400300 h 2671762"/>
                <a:gd name="connsiteX10-273" fmla="*/ 866775 w 1400175"/>
                <a:gd name="connsiteY10-274" fmla="*/ 2362200 h 2671762"/>
                <a:gd name="connsiteX11-275" fmla="*/ 933450 w 1400175"/>
                <a:gd name="connsiteY11-276" fmla="*/ 2481262 h 2671762"/>
                <a:gd name="connsiteX12-277" fmla="*/ 1085850 w 1400175"/>
                <a:gd name="connsiteY12-278" fmla="*/ 2533650 h 2671762"/>
                <a:gd name="connsiteX13-279" fmla="*/ 1176338 w 1400175"/>
                <a:gd name="connsiteY13-280" fmla="*/ 2552700 h 2671762"/>
                <a:gd name="connsiteX14-281" fmla="*/ 1223963 w 1400175"/>
                <a:gd name="connsiteY14-282" fmla="*/ 2514600 h 2671762"/>
                <a:gd name="connsiteX15-283" fmla="*/ 1281113 w 1400175"/>
                <a:gd name="connsiteY15-284" fmla="*/ 2476500 h 2671762"/>
                <a:gd name="connsiteX16-285" fmla="*/ 1323975 w 1400175"/>
                <a:gd name="connsiteY16-286" fmla="*/ 2447925 h 2671762"/>
                <a:gd name="connsiteX17-287" fmla="*/ 1366838 w 1400175"/>
                <a:gd name="connsiteY17-288" fmla="*/ 2428875 h 2671762"/>
                <a:gd name="connsiteX18-289" fmla="*/ 1400175 w 1400175"/>
                <a:gd name="connsiteY18-290" fmla="*/ 2457450 h 2671762"/>
                <a:gd name="connsiteX19-291" fmla="*/ 1400175 w 1400175"/>
                <a:gd name="connsiteY19-292" fmla="*/ 9525 h 2671762"/>
                <a:gd name="connsiteX20-293" fmla="*/ 0 w 1400175"/>
                <a:gd name="connsiteY20-294" fmla="*/ 0 h 2671762"/>
                <a:gd name="connsiteX0-295" fmla="*/ 0 w 1400175"/>
                <a:gd name="connsiteY0-296" fmla="*/ 0 h 2671762"/>
                <a:gd name="connsiteX1-297" fmla="*/ 0 w 1400175"/>
                <a:gd name="connsiteY1-298" fmla="*/ 2400300 h 2671762"/>
                <a:gd name="connsiteX2-299" fmla="*/ 157163 w 1400175"/>
                <a:gd name="connsiteY2-300" fmla="*/ 2328862 h 2671762"/>
                <a:gd name="connsiteX3-301" fmla="*/ 271463 w 1400175"/>
                <a:gd name="connsiteY3-302" fmla="*/ 2509837 h 2671762"/>
                <a:gd name="connsiteX4-303" fmla="*/ 338138 w 1400175"/>
                <a:gd name="connsiteY4-304" fmla="*/ 2586037 h 2671762"/>
                <a:gd name="connsiteX5-305" fmla="*/ 495300 w 1400175"/>
                <a:gd name="connsiteY5-306" fmla="*/ 2671762 h 2671762"/>
                <a:gd name="connsiteX6-307" fmla="*/ 547688 w 1400175"/>
                <a:gd name="connsiteY6-308" fmla="*/ 2571750 h 2671762"/>
                <a:gd name="connsiteX7-309" fmla="*/ 600075 w 1400175"/>
                <a:gd name="connsiteY7-310" fmla="*/ 2524125 h 2671762"/>
                <a:gd name="connsiteX8-311" fmla="*/ 695325 w 1400175"/>
                <a:gd name="connsiteY8-312" fmla="*/ 2457450 h 2671762"/>
                <a:gd name="connsiteX9-313" fmla="*/ 752475 w 1400175"/>
                <a:gd name="connsiteY9-314" fmla="*/ 2400300 h 2671762"/>
                <a:gd name="connsiteX10-315" fmla="*/ 866775 w 1400175"/>
                <a:gd name="connsiteY10-316" fmla="*/ 2362200 h 2671762"/>
                <a:gd name="connsiteX11-317" fmla="*/ 933450 w 1400175"/>
                <a:gd name="connsiteY11-318" fmla="*/ 2481262 h 2671762"/>
                <a:gd name="connsiteX12-319" fmla="*/ 1085850 w 1400175"/>
                <a:gd name="connsiteY12-320" fmla="*/ 2533650 h 2671762"/>
                <a:gd name="connsiteX13-321" fmla="*/ 1176338 w 1400175"/>
                <a:gd name="connsiteY13-322" fmla="*/ 2552700 h 2671762"/>
                <a:gd name="connsiteX14-323" fmla="*/ 1223963 w 1400175"/>
                <a:gd name="connsiteY14-324" fmla="*/ 2514600 h 2671762"/>
                <a:gd name="connsiteX15-325" fmla="*/ 1281113 w 1400175"/>
                <a:gd name="connsiteY15-326" fmla="*/ 2476500 h 2671762"/>
                <a:gd name="connsiteX16-327" fmla="*/ 1323975 w 1400175"/>
                <a:gd name="connsiteY16-328" fmla="*/ 2447925 h 2671762"/>
                <a:gd name="connsiteX17-329" fmla="*/ 1366838 w 1400175"/>
                <a:gd name="connsiteY17-330" fmla="*/ 2428875 h 2671762"/>
                <a:gd name="connsiteX18-331" fmla="*/ 1400175 w 1400175"/>
                <a:gd name="connsiteY18-332" fmla="*/ 2457450 h 2671762"/>
                <a:gd name="connsiteX19-333" fmla="*/ 1400175 w 1400175"/>
                <a:gd name="connsiteY19-334" fmla="*/ 9525 h 2671762"/>
                <a:gd name="connsiteX20-335" fmla="*/ 0 w 1400175"/>
                <a:gd name="connsiteY20-336" fmla="*/ 0 h 2671762"/>
                <a:gd name="connsiteX0-337" fmla="*/ 0 w 1400175"/>
                <a:gd name="connsiteY0-338" fmla="*/ 0 h 2671762"/>
                <a:gd name="connsiteX1-339" fmla="*/ 0 w 1400175"/>
                <a:gd name="connsiteY1-340" fmla="*/ 2400300 h 2671762"/>
                <a:gd name="connsiteX2-341" fmla="*/ 157163 w 1400175"/>
                <a:gd name="connsiteY2-342" fmla="*/ 2328862 h 2671762"/>
                <a:gd name="connsiteX3-343" fmla="*/ 271463 w 1400175"/>
                <a:gd name="connsiteY3-344" fmla="*/ 2509837 h 2671762"/>
                <a:gd name="connsiteX4-345" fmla="*/ 338138 w 1400175"/>
                <a:gd name="connsiteY4-346" fmla="*/ 2586037 h 2671762"/>
                <a:gd name="connsiteX5-347" fmla="*/ 495300 w 1400175"/>
                <a:gd name="connsiteY5-348" fmla="*/ 2671762 h 2671762"/>
                <a:gd name="connsiteX6-349" fmla="*/ 547688 w 1400175"/>
                <a:gd name="connsiteY6-350" fmla="*/ 2571750 h 2671762"/>
                <a:gd name="connsiteX7-351" fmla="*/ 600075 w 1400175"/>
                <a:gd name="connsiteY7-352" fmla="*/ 2524125 h 2671762"/>
                <a:gd name="connsiteX8-353" fmla="*/ 695325 w 1400175"/>
                <a:gd name="connsiteY8-354" fmla="*/ 2457450 h 2671762"/>
                <a:gd name="connsiteX9-355" fmla="*/ 752475 w 1400175"/>
                <a:gd name="connsiteY9-356" fmla="*/ 2400300 h 2671762"/>
                <a:gd name="connsiteX10-357" fmla="*/ 866775 w 1400175"/>
                <a:gd name="connsiteY10-358" fmla="*/ 2362200 h 2671762"/>
                <a:gd name="connsiteX11-359" fmla="*/ 933450 w 1400175"/>
                <a:gd name="connsiteY11-360" fmla="*/ 2481262 h 2671762"/>
                <a:gd name="connsiteX12-361" fmla="*/ 1085850 w 1400175"/>
                <a:gd name="connsiteY12-362" fmla="*/ 2533650 h 2671762"/>
                <a:gd name="connsiteX13-363" fmla="*/ 1176338 w 1400175"/>
                <a:gd name="connsiteY13-364" fmla="*/ 2552700 h 2671762"/>
                <a:gd name="connsiteX14-365" fmla="*/ 1223963 w 1400175"/>
                <a:gd name="connsiteY14-366" fmla="*/ 2514600 h 2671762"/>
                <a:gd name="connsiteX15-367" fmla="*/ 1281113 w 1400175"/>
                <a:gd name="connsiteY15-368" fmla="*/ 2476500 h 2671762"/>
                <a:gd name="connsiteX16-369" fmla="*/ 1323975 w 1400175"/>
                <a:gd name="connsiteY16-370" fmla="*/ 2447925 h 2671762"/>
                <a:gd name="connsiteX17-371" fmla="*/ 1366838 w 1400175"/>
                <a:gd name="connsiteY17-372" fmla="*/ 2428875 h 2671762"/>
                <a:gd name="connsiteX18-373" fmla="*/ 1385888 w 1400175"/>
                <a:gd name="connsiteY18-374" fmla="*/ 2443163 h 2671762"/>
                <a:gd name="connsiteX19-375" fmla="*/ 1400175 w 1400175"/>
                <a:gd name="connsiteY19-376" fmla="*/ 9525 h 2671762"/>
                <a:gd name="connsiteX20-377" fmla="*/ 0 w 1400175"/>
                <a:gd name="connsiteY20-378" fmla="*/ 0 h 2671762"/>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 ang="0">
                  <a:pos x="connsiteX9-355" y="connsiteY9-356"/>
                </a:cxn>
                <a:cxn ang="0">
                  <a:pos x="connsiteX10-357" y="connsiteY10-358"/>
                </a:cxn>
                <a:cxn ang="0">
                  <a:pos x="connsiteX11-359" y="connsiteY11-360"/>
                </a:cxn>
                <a:cxn ang="0">
                  <a:pos x="connsiteX12-361" y="connsiteY12-362"/>
                </a:cxn>
                <a:cxn ang="0">
                  <a:pos x="connsiteX13-363" y="connsiteY13-364"/>
                </a:cxn>
                <a:cxn ang="0">
                  <a:pos x="connsiteX14-365" y="connsiteY14-366"/>
                </a:cxn>
                <a:cxn ang="0">
                  <a:pos x="connsiteX15-367" y="connsiteY15-368"/>
                </a:cxn>
                <a:cxn ang="0">
                  <a:pos x="connsiteX16-369" y="connsiteY16-370"/>
                </a:cxn>
                <a:cxn ang="0">
                  <a:pos x="connsiteX17-371" y="connsiteY17-372"/>
                </a:cxn>
                <a:cxn ang="0">
                  <a:pos x="connsiteX18-373" y="connsiteY18-374"/>
                </a:cxn>
                <a:cxn ang="0">
                  <a:pos x="connsiteX19-375" y="connsiteY19-376"/>
                </a:cxn>
                <a:cxn ang="0">
                  <a:pos x="connsiteX20-377" y="connsiteY20-378"/>
                </a:cxn>
              </a:cxnLst>
              <a:rect l="l" t="t" r="r" b="b"/>
              <a:pathLst>
                <a:path w="1400175" h="2671762">
                  <a:moveTo>
                    <a:pt x="0" y="0"/>
                  </a:moveTo>
                  <a:lnTo>
                    <a:pt x="0" y="2400300"/>
                  </a:lnTo>
                  <a:lnTo>
                    <a:pt x="157163" y="2328862"/>
                  </a:lnTo>
                  <a:cubicBezTo>
                    <a:pt x="261938" y="2370137"/>
                    <a:pt x="228600" y="2449512"/>
                    <a:pt x="271463" y="2509837"/>
                  </a:cubicBezTo>
                  <a:lnTo>
                    <a:pt x="338138" y="2586037"/>
                  </a:lnTo>
                  <a:lnTo>
                    <a:pt x="495300" y="2671762"/>
                  </a:lnTo>
                  <a:cubicBezTo>
                    <a:pt x="530225" y="2669381"/>
                    <a:pt x="530226" y="2596356"/>
                    <a:pt x="547688" y="2571750"/>
                  </a:cubicBezTo>
                  <a:cubicBezTo>
                    <a:pt x="565150" y="2547144"/>
                    <a:pt x="575469" y="2543175"/>
                    <a:pt x="600075" y="2524125"/>
                  </a:cubicBezTo>
                  <a:lnTo>
                    <a:pt x="695325" y="2457450"/>
                  </a:lnTo>
                  <a:lnTo>
                    <a:pt x="752475" y="2400300"/>
                  </a:lnTo>
                  <a:lnTo>
                    <a:pt x="866775" y="2362200"/>
                  </a:lnTo>
                  <a:cubicBezTo>
                    <a:pt x="896937" y="2375694"/>
                    <a:pt x="896938" y="2452687"/>
                    <a:pt x="933450" y="2481262"/>
                  </a:cubicBezTo>
                  <a:cubicBezTo>
                    <a:pt x="969962" y="2509837"/>
                    <a:pt x="1055687" y="2527300"/>
                    <a:pt x="1085850" y="2533650"/>
                  </a:cubicBezTo>
                  <a:lnTo>
                    <a:pt x="1176338" y="2552700"/>
                  </a:lnTo>
                  <a:cubicBezTo>
                    <a:pt x="1199357" y="2549525"/>
                    <a:pt x="1206501" y="2527300"/>
                    <a:pt x="1223963" y="2514600"/>
                  </a:cubicBezTo>
                  <a:cubicBezTo>
                    <a:pt x="1241426" y="2501900"/>
                    <a:pt x="1264444" y="2487612"/>
                    <a:pt x="1281113" y="2476500"/>
                  </a:cubicBezTo>
                  <a:lnTo>
                    <a:pt x="1323975" y="2447925"/>
                  </a:lnTo>
                  <a:cubicBezTo>
                    <a:pt x="1338262" y="2438400"/>
                    <a:pt x="1354138" y="2427288"/>
                    <a:pt x="1366838" y="2428875"/>
                  </a:cubicBezTo>
                  <a:lnTo>
                    <a:pt x="1385888" y="2443163"/>
                  </a:lnTo>
                  <a:cubicBezTo>
                    <a:pt x="1390650" y="1631950"/>
                    <a:pt x="1395413" y="820738"/>
                    <a:pt x="1400175" y="9525"/>
                  </a:cubicBezTo>
                  <a:lnTo>
                    <a:pt x="0" y="0"/>
                  </a:lnTo>
                  <a:close/>
                </a:path>
              </a:pathLst>
            </a:custGeom>
            <a:solidFill>
              <a:schemeClr val="tx1">
                <a:lumMod val="50000"/>
                <a:lumOff val="50000"/>
              </a:schemeClr>
            </a:solidFill>
            <a:ln>
              <a:noFill/>
            </a:ln>
            <a:effectLst>
              <a:outerShdw blurRad="50800" dist="25400" dir="2700000" algn="tl" rotWithShape="0">
                <a:prstClr val="black">
                  <a:alpha val="5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03">
                <a:defRPr/>
              </a:pPr>
              <a:endParaRPr lang="zh-CN" altLang="en-US" sz="1388">
                <a:solidFill>
                  <a:srgbClr val="FFFFFF"/>
                </a:solidFill>
                <a:latin typeface="微软雅黑" panose="020B0503020204020204" pitchFamily="34" charset="-122"/>
                <a:ea typeface="微软雅黑" panose="020B0503020204020204" pitchFamily="34" charset="-122"/>
              </a:endParaRPr>
            </a:p>
          </p:txBody>
        </p:sp>
        <p:sp>
          <p:nvSpPr>
            <p:cNvPr id="58" name="MH_SubTitle_5"/>
            <p:cNvSpPr/>
            <p:nvPr>
              <p:custDataLst>
                <p:tags r:id="rId20"/>
              </p:custDataLst>
            </p:nvPr>
          </p:nvSpPr>
          <p:spPr>
            <a:xfrm>
              <a:off x="7833654" y="1010890"/>
              <a:ext cx="914810" cy="1263254"/>
            </a:xfrm>
            <a:custGeom>
              <a:avLst/>
              <a:gdLst>
                <a:gd name="connsiteX0" fmla="*/ 0 w 1400175"/>
                <a:gd name="connsiteY0" fmla="*/ 0 h 2671762"/>
                <a:gd name="connsiteX1" fmla="*/ 0 w 1400175"/>
                <a:gd name="connsiteY1" fmla="*/ 2400300 h 2671762"/>
                <a:gd name="connsiteX2" fmla="*/ 142875 w 1400175"/>
                <a:gd name="connsiteY2" fmla="*/ 2328862 h 2671762"/>
                <a:gd name="connsiteX3" fmla="*/ 209550 w 1400175"/>
                <a:gd name="connsiteY3" fmla="*/ 2366962 h 2671762"/>
                <a:gd name="connsiteX4" fmla="*/ 271463 w 1400175"/>
                <a:gd name="connsiteY4" fmla="*/ 2509837 h 2671762"/>
                <a:gd name="connsiteX5" fmla="*/ 338138 w 1400175"/>
                <a:gd name="connsiteY5" fmla="*/ 2586037 h 2671762"/>
                <a:gd name="connsiteX6" fmla="*/ 495300 w 1400175"/>
                <a:gd name="connsiteY6" fmla="*/ 2671762 h 2671762"/>
                <a:gd name="connsiteX7" fmla="*/ 547688 w 1400175"/>
                <a:gd name="connsiteY7" fmla="*/ 2571750 h 2671762"/>
                <a:gd name="connsiteX8" fmla="*/ 600075 w 1400175"/>
                <a:gd name="connsiteY8" fmla="*/ 2524125 h 2671762"/>
                <a:gd name="connsiteX9" fmla="*/ 695325 w 1400175"/>
                <a:gd name="connsiteY9" fmla="*/ 2457450 h 2671762"/>
                <a:gd name="connsiteX10" fmla="*/ 752475 w 1400175"/>
                <a:gd name="connsiteY10" fmla="*/ 2400300 h 2671762"/>
                <a:gd name="connsiteX11" fmla="*/ 866775 w 1400175"/>
                <a:gd name="connsiteY11" fmla="*/ 2362200 h 2671762"/>
                <a:gd name="connsiteX12" fmla="*/ 933450 w 1400175"/>
                <a:gd name="connsiteY12" fmla="*/ 2481262 h 2671762"/>
                <a:gd name="connsiteX13" fmla="*/ 1085850 w 1400175"/>
                <a:gd name="connsiteY13" fmla="*/ 2533650 h 2671762"/>
                <a:gd name="connsiteX14" fmla="*/ 1176338 w 1400175"/>
                <a:gd name="connsiteY14" fmla="*/ 2552700 h 2671762"/>
                <a:gd name="connsiteX15" fmla="*/ 1223963 w 1400175"/>
                <a:gd name="connsiteY15" fmla="*/ 2514600 h 2671762"/>
                <a:gd name="connsiteX16" fmla="*/ 1281113 w 1400175"/>
                <a:gd name="connsiteY16" fmla="*/ 2476500 h 2671762"/>
                <a:gd name="connsiteX17" fmla="*/ 1323975 w 1400175"/>
                <a:gd name="connsiteY17" fmla="*/ 2447925 h 2671762"/>
                <a:gd name="connsiteX18" fmla="*/ 1366838 w 1400175"/>
                <a:gd name="connsiteY18" fmla="*/ 2428875 h 2671762"/>
                <a:gd name="connsiteX19" fmla="*/ 1400175 w 1400175"/>
                <a:gd name="connsiteY19" fmla="*/ 2457450 h 2671762"/>
                <a:gd name="connsiteX20" fmla="*/ 1400175 w 1400175"/>
                <a:gd name="connsiteY20" fmla="*/ 9525 h 2671762"/>
                <a:gd name="connsiteX21" fmla="*/ 0 w 1400175"/>
                <a:gd name="connsiteY21" fmla="*/ 0 h 2671762"/>
                <a:gd name="connsiteX0-1" fmla="*/ 0 w 1400175"/>
                <a:gd name="connsiteY0-2" fmla="*/ 0 h 2671762"/>
                <a:gd name="connsiteX1-3" fmla="*/ 0 w 1400175"/>
                <a:gd name="connsiteY1-4" fmla="*/ 2400300 h 2671762"/>
                <a:gd name="connsiteX2-5" fmla="*/ 142875 w 1400175"/>
                <a:gd name="connsiteY2-6" fmla="*/ 2328862 h 2671762"/>
                <a:gd name="connsiteX3-7" fmla="*/ 271463 w 1400175"/>
                <a:gd name="connsiteY3-8" fmla="*/ 2509837 h 2671762"/>
                <a:gd name="connsiteX4-9" fmla="*/ 338138 w 1400175"/>
                <a:gd name="connsiteY4-10" fmla="*/ 2586037 h 2671762"/>
                <a:gd name="connsiteX5-11" fmla="*/ 495300 w 1400175"/>
                <a:gd name="connsiteY5-12" fmla="*/ 2671762 h 2671762"/>
                <a:gd name="connsiteX6-13" fmla="*/ 547688 w 1400175"/>
                <a:gd name="connsiteY6-14" fmla="*/ 2571750 h 2671762"/>
                <a:gd name="connsiteX7-15" fmla="*/ 600075 w 1400175"/>
                <a:gd name="connsiteY7-16" fmla="*/ 2524125 h 2671762"/>
                <a:gd name="connsiteX8-17" fmla="*/ 695325 w 1400175"/>
                <a:gd name="connsiteY8-18" fmla="*/ 2457450 h 2671762"/>
                <a:gd name="connsiteX9-19" fmla="*/ 752475 w 1400175"/>
                <a:gd name="connsiteY9-20" fmla="*/ 2400300 h 2671762"/>
                <a:gd name="connsiteX10-21" fmla="*/ 866775 w 1400175"/>
                <a:gd name="connsiteY10-22" fmla="*/ 2362200 h 2671762"/>
                <a:gd name="connsiteX11-23" fmla="*/ 933450 w 1400175"/>
                <a:gd name="connsiteY11-24" fmla="*/ 2481262 h 2671762"/>
                <a:gd name="connsiteX12-25" fmla="*/ 1085850 w 1400175"/>
                <a:gd name="connsiteY12-26" fmla="*/ 2533650 h 2671762"/>
                <a:gd name="connsiteX13-27" fmla="*/ 1176338 w 1400175"/>
                <a:gd name="connsiteY13-28" fmla="*/ 2552700 h 2671762"/>
                <a:gd name="connsiteX14-29" fmla="*/ 1223963 w 1400175"/>
                <a:gd name="connsiteY14-30" fmla="*/ 2514600 h 2671762"/>
                <a:gd name="connsiteX15-31" fmla="*/ 1281113 w 1400175"/>
                <a:gd name="connsiteY15-32" fmla="*/ 2476500 h 2671762"/>
                <a:gd name="connsiteX16-33" fmla="*/ 1323975 w 1400175"/>
                <a:gd name="connsiteY16-34" fmla="*/ 2447925 h 2671762"/>
                <a:gd name="connsiteX17-35" fmla="*/ 1366838 w 1400175"/>
                <a:gd name="connsiteY17-36" fmla="*/ 2428875 h 2671762"/>
                <a:gd name="connsiteX18-37" fmla="*/ 1400175 w 1400175"/>
                <a:gd name="connsiteY18-38" fmla="*/ 2457450 h 2671762"/>
                <a:gd name="connsiteX19-39" fmla="*/ 1400175 w 1400175"/>
                <a:gd name="connsiteY19-40" fmla="*/ 9525 h 2671762"/>
                <a:gd name="connsiteX20-41" fmla="*/ 0 w 1400175"/>
                <a:gd name="connsiteY20-42" fmla="*/ 0 h 2671762"/>
                <a:gd name="connsiteX0-43" fmla="*/ 0 w 1400175"/>
                <a:gd name="connsiteY0-44" fmla="*/ 0 h 2671762"/>
                <a:gd name="connsiteX1-45" fmla="*/ 0 w 1400175"/>
                <a:gd name="connsiteY1-46" fmla="*/ 2400300 h 2671762"/>
                <a:gd name="connsiteX2-47" fmla="*/ 142875 w 1400175"/>
                <a:gd name="connsiteY2-48" fmla="*/ 2328862 h 2671762"/>
                <a:gd name="connsiteX3-49" fmla="*/ 271463 w 1400175"/>
                <a:gd name="connsiteY3-50" fmla="*/ 2509837 h 2671762"/>
                <a:gd name="connsiteX4-51" fmla="*/ 338138 w 1400175"/>
                <a:gd name="connsiteY4-52" fmla="*/ 2586037 h 2671762"/>
                <a:gd name="connsiteX5-53" fmla="*/ 495300 w 1400175"/>
                <a:gd name="connsiteY5-54" fmla="*/ 2671762 h 2671762"/>
                <a:gd name="connsiteX6-55" fmla="*/ 547688 w 1400175"/>
                <a:gd name="connsiteY6-56" fmla="*/ 2571750 h 2671762"/>
                <a:gd name="connsiteX7-57" fmla="*/ 600075 w 1400175"/>
                <a:gd name="connsiteY7-58" fmla="*/ 2524125 h 2671762"/>
                <a:gd name="connsiteX8-59" fmla="*/ 695325 w 1400175"/>
                <a:gd name="connsiteY8-60" fmla="*/ 2457450 h 2671762"/>
                <a:gd name="connsiteX9-61" fmla="*/ 752475 w 1400175"/>
                <a:gd name="connsiteY9-62" fmla="*/ 2400300 h 2671762"/>
                <a:gd name="connsiteX10-63" fmla="*/ 866775 w 1400175"/>
                <a:gd name="connsiteY10-64" fmla="*/ 2362200 h 2671762"/>
                <a:gd name="connsiteX11-65" fmla="*/ 933450 w 1400175"/>
                <a:gd name="connsiteY11-66" fmla="*/ 2481262 h 2671762"/>
                <a:gd name="connsiteX12-67" fmla="*/ 1085850 w 1400175"/>
                <a:gd name="connsiteY12-68" fmla="*/ 2533650 h 2671762"/>
                <a:gd name="connsiteX13-69" fmla="*/ 1176338 w 1400175"/>
                <a:gd name="connsiteY13-70" fmla="*/ 2552700 h 2671762"/>
                <a:gd name="connsiteX14-71" fmla="*/ 1223963 w 1400175"/>
                <a:gd name="connsiteY14-72" fmla="*/ 2514600 h 2671762"/>
                <a:gd name="connsiteX15-73" fmla="*/ 1281113 w 1400175"/>
                <a:gd name="connsiteY15-74" fmla="*/ 2476500 h 2671762"/>
                <a:gd name="connsiteX16-75" fmla="*/ 1323975 w 1400175"/>
                <a:gd name="connsiteY16-76" fmla="*/ 2447925 h 2671762"/>
                <a:gd name="connsiteX17-77" fmla="*/ 1366838 w 1400175"/>
                <a:gd name="connsiteY17-78" fmla="*/ 2428875 h 2671762"/>
                <a:gd name="connsiteX18-79" fmla="*/ 1400175 w 1400175"/>
                <a:gd name="connsiteY18-80" fmla="*/ 2457450 h 2671762"/>
                <a:gd name="connsiteX19-81" fmla="*/ 1400175 w 1400175"/>
                <a:gd name="connsiteY19-82" fmla="*/ 9525 h 2671762"/>
                <a:gd name="connsiteX20-83" fmla="*/ 0 w 1400175"/>
                <a:gd name="connsiteY20-84" fmla="*/ 0 h 2671762"/>
                <a:gd name="connsiteX0-85" fmla="*/ 0 w 1400175"/>
                <a:gd name="connsiteY0-86" fmla="*/ 0 h 2671762"/>
                <a:gd name="connsiteX1-87" fmla="*/ 0 w 1400175"/>
                <a:gd name="connsiteY1-88" fmla="*/ 2400300 h 2671762"/>
                <a:gd name="connsiteX2-89" fmla="*/ 157163 w 1400175"/>
                <a:gd name="connsiteY2-90" fmla="*/ 2328862 h 2671762"/>
                <a:gd name="connsiteX3-91" fmla="*/ 271463 w 1400175"/>
                <a:gd name="connsiteY3-92" fmla="*/ 2509837 h 2671762"/>
                <a:gd name="connsiteX4-93" fmla="*/ 338138 w 1400175"/>
                <a:gd name="connsiteY4-94" fmla="*/ 2586037 h 2671762"/>
                <a:gd name="connsiteX5-95" fmla="*/ 495300 w 1400175"/>
                <a:gd name="connsiteY5-96" fmla="*/ 2671762 h 2671762"/>
                <a:gd name="connsiteX6-97" fmla="*/ 547688 w 1400175"/>
                <a:gd name="connsiteY6-98" fmla="*/ 2571750 h 2671762"/>
                <a:gd name="connsiteX7-99" fmla="*/ 600075 w 1400175"/>
                <a:gd name="connsiteY7-100" fmla="*/ 2524125 h 2671762"/>
                <a:gd name="connsiteX8-101" fmla="*/ 695325 w 1400175"/>
                <a:gd name="connsiteY8-102" fmla="*/ 2457450 h 2671762"/>
                <a:gd name="connsiteX9-103" fmla="*/ 752475 w 1400175"/>
                <a:gd name="connsiteY9-104" fmla="*/ 2400300 h 2671762"/>
                <a:gd name="connsiteX10-105" fmla="*/ 866775 w 1400175"/>
                <a:gd name="connsiteY10-106" fmla="*/ 2362200 h 2671762"/>
                <a:gd name="connsiteX11-107" fmla="*/ 933450 w 1400175"/>
                <a:gd name="connsiteY11-108" fmla="*/ 2481262 h 2671762"/>
                <a:gd name="connsiteX12-109" fmla="*/ 1085850 w 1400175"/>
                <a:gd name="connsiteY12-110" fmla="*/ 2533650 h 2671762"/>
                <a:gd name="connsiteX13-111" fmla="*/ 1176338 w 1400175"/>
                <a:gd name="connsiteY13-112" fmla="*/ 2552700 h 2671762"/>
                <a:gd name="connsiteX14-113" fmla="*/ 1223963 w 1400175"/>
                <a:gd name="connsiteY14-114" fmla="*/ 2514600 h 2671762"/>
                <a:gd name="connsiteX15-115" fmla="*/ 1281113 w 1400175"/>
                <a:gd name="connsiteY15-116" fmla="*/ 2476500 h 2671762"/>
                <a:gd name="connsiteX16-117" fmla="*/ 1323975 w 1400175"/>
                <a:gd name="connsiteY16-118" fmla="*/ 2447925 h 2671762"/>
                <a:gd name="connsiteX17-119" fmla="*/ 1366838 w 1400175"/>
                <a:gd name="connsiteY17-120" fmla="*/ 2428875 h 2671762"/>
                <a:gd name="connsiteX18-121" fmla="*/ 1400175 w 1400175"/>
                <a:gd name="connsiteY18-122" fmla="*/ 2457450 h 2671762"/>
                <a:gd name="connsiteX19-123" fmla="*/ 1400175 w 1400175"/>
                <a:gd name="connsiteY19-124" fmla="*/ 9525 h 2671762"/>
                <a:gd name="connsiteX20-125" fmla="*/ 0 w 1400175"/>
                <a:gd name="connsiteY20-126" fmla="*/ 0 h 2671762"/>
                <a:gd name="connsiteX0-127" fmla="*/ 0 w 1400175"/>
                <a:gd name="connsiteY0-128" fmla="*/ 0 h 2671762"/>
                <a:gd name="connsiteX1-129" fmla="*/ 0 w 1400175"/>
                <a:gd name="connsiteY1-130" fmla="*/ 2400300 h 2671762"/>
                <a:gd name="connsiteX2-131" fmla="*/ 157163 w 1400175"/>
                <a:gd name="connsiteY2-132" fmla="*/ 2328862 h 2671762"/>
                <a:gd name="connsiteX3-133" fmla="*/ 271463 w 1400175"/>
                <a:gd name="connsiteY3-134" fmla="*/ 2509837 h 2671762"/>
                <a:gd name="connsiteX4-135" fmla="*/ 338138 w 1400175"/>
                <a:gd name="connsiteY4-136" fmla="*/ 2586037 h 2671762"/>
                <a:gd name="connsiteX5-137" fmla="*/ 495300 w 1400175"/>
                <a:gd name="connsiteY5-138" fmla="*/ 2671762 h 2671762"/>
                <a:gd name="connsiteX6-139" fmla="*/ 547688 w 1400175"/>
                <a:gd name="connsiteY6-140" fmla="*/ 2571750 h 2671762"/>
                <a:gd name="connsiteX7-141" fmla="*/ 600075 w 1400175"/>
                <a:gd name="connsiteY7-142" fmla="*/ 2524125 h 2671762"/>
                <a:gd name="connsiteX8-143" fmla="*/ 695325 w 1400175"/>
                <a:gd name="connsiteY8-144" fmla="*/ 2457450 h 2671762"/>
                <a:gd name="connsiteX9-145" fmla="*/ 752475 w 1400175"/>
                <a:gd name="connsiteY9-146" fmla="*/ 2400300 h 2671762"/>
                <a:gd name="connsiteX10-147" fmla="*/ 866775 w 1400175"/>
                <a:gd name="connsiteY10-148" fmla="*/ 2362200 h 2671762"/>
                <a:gd name="connsiteX11-149" fmla="*/ 933450 w 1400175"/>
                <a:gd name="connsiteY11-150" fmla="*/ 2481262 h 2671762"/>
                <a:gd name="connsiteX12-151" fmla="*/ 1085850 w 1400175"/>
                <a:gd name="connsiteY12-152" fmla="*/ 2533650 h 2671762"/>
                <a:gd name="connsiteX13-153" fmla="*/ 1176338 w 1400175"/>
                <a:gd name="connsiteY13-154" fmla="*/ 2552700 h 2671762"/>
                <a:gd name="connsiteX14-155" fmla="*/ 1223963 w 1400175"/>
                <a:gd name="connsiteY14-156" fmla="*/ 2514600 h 2671762"/>
                <a:gd name="connsiteX15-157" fmla="*/ 1281113 w 1400175"/>
                <a:gd name="connsiteY15-158" fmla="*/ 2476500 h 2671762"/>
                <a:gd name="connsiteX16-159" fmla="*/ 1323975 w 1400175"/>
                <a:gd name="connsiteY16-160" fmla="*/ 2447925 h 2671762"/>
                <a:gd name="connsiteX17-161" fmla="*/ 1366838 w 1400175"/>
                <a:gd name="connsiteY17-162" fmla="*/ 2428875 h 2671762"/>
                <a:gd name="connsiteX18-163" fmla="*/ 1400175 w 1400175"/>
                <a:gd name="connsiteY18-164" fmla="*/ 2457450 h 2671762"/>
                <a:gd name="connsiteX19-165" fmla="*/ 1400175 w 1400175"/>
                <a:gd name="connsiteY19-166" fmla="*/ 9525 h 2671762"/>
                <a:gd name="connsiteX20-167" fmla="*/ 0 w 1400175"/>
                <a:gd name="connsiteY20-168" fmla="*/ 0 h 2671762"/>
                <a:gd name="connsiteX0-169" fmla="*/ 0 w 1400175"/>
                <a:gd name="connsiteY0-170" fmla="*/ 0 h 2671762"/>
                <a:gd name="connsiteX1-171" fmla="*/ 0 w 1400175"/>
                <a:gd name="connsiteY1-172" fmla="*/ 2400300 h 2671762"/>
                <a:gd name="connsiteX2-173" fmla="*/ 157163 w 1400175"/>
                <a:gd name="connsiteY2-174" fmla="*/ 2328862 h 2671762"/>
                <a:gd name="connsiteX3-175" fmla="*/ 271463 w 1400175"/>
                <a:gd name="connsiteY3-176" fmla="*/ 2509837 h 2671762"/>
                <a:gd name="connsiteX4-177" fmla="*/ 338138 w 1400175"/>
                <a:gd name="connsiteY4-178" fmla="*/ 2586037 h 2671762"/>
                <a:gd name="connsiteX5-179" fmla="*/ 495300 w 1400175"/>
                <a:gd name="connsiteY5-180" fmla="*/ 2671762 h 2671762"/>
                <a:gd name="connsiteX6-181" fmla="*/ 547688 w 1400175"/>
                <a:gd name="connsiteY6-182" fmla="*/ 2571750 h 2671762"/>
                <a:gd name="connsiteX7-183" fmla="*/ 600075 w 1400175"/>
                <a:gd name="connsiteY7-184" fmla="*/ 2524125 h 2671762"/>
                <a:gd name="connsiteX8-185" fmla="*/ 695325 w 1400175"/>
                <a:gd name="connsiteY8-186" fmla="*/ 2457450 h 2671762"/>
                <a:gd name="connsiteX9-187" fmla="*/ 752475 w 1400175"/>
                <a:gd name="connsiteY9-188" fmla="*/ 2400300 h 2671762"/>
                <a:gd name="connsiteX10-189" fmla="*/ 866775 w 1400175"/>
                <a:gd name="connsiteY10-190" fmla="*/ 2362200 h 2671762"/>
                <a:gd name="connsiteX11-191" fmla="*/ 933450 w 1400175"/>
                <a:gd name="connsiteY11-192" fmla="*/ 2481262 h 2671762"/>
                <a:gd name="connsiteX12-193" fmla="*/ 1085850 w 1400175"/>
                <a:gd name="connsiteY12-194" fmla="*/ 2533650 h 2671762"/>
                <a:gd name="connsiteX13-195" fmla="*/ 1176338 w 1400175"/>
                <a:gd name="connsiteY13-196" fmla="*/ 2552700 h 2671762"/>
                <a:gd name="connsiteX14-197" fmla="*/ 1223963 w 1400175"/>
                <a:gd name="connsiteY14-198" fmla="*/ 2514600 h 2671762"/>
                <a:gd name="connsiteX15-199" fmla="*/ 1281113 w 1400175"/>
                <a:gd name="connsiteY15-200" fmla="*/ 2476500 h 2671762"/>
                <a:gd name="connsiteX16-201" fmla="*/ 1323975 w 1400175"/>
                <a:gd name="connsiteY16-202" fmla="*/ 2447925 h 2671762"/>
                <a:gd name="connsiteX17-203" fmla="*/ 1366838 w 1400175"/>
                <a:gd name="connsiteY17-204" fmla="*/ 2428875 h 2671762"/>
                <a:gd name="connsiteX18-205" fmla="*/ 1400175 w 1400175"/>
                <a:gd name="connsiteY18-206" fmla="*/ 2457450 h 2671762"/>
                <a:gd name="connsiteX19-207" fmla="*/ 1400175 w 1400175"/>
                <a:gd name="connsiteY19-208" fmla="*/ 9525 h 2671762"/>
                <a:gd name="connsiteX20-209" fmla="*/ 0 w 1400175"/>
                <a:gd name="connsiteY20-210" fmla="*/ 0 h 2671762"/>
                <a:gd name="connsiteX0-211" fmla="*/ 0 w 1400175"/>
                <a:gd name="connsiteY0-212" fmla="*/ 0 h 2671762"/>
                <a:gd name="connsiteX1-213" fmla="*/ 0 w 1400175"/>
                <a:gd name="connsiteY1-214" fmla="*/ 2400300 h 2671762"/>
                <a:gd name="connsiteX2-215" fmla="*/ 157163 w 1400175"/>
                <a:gd name="connsiteY2-216" fmla="*/ 2328862 h 2671762"/>
                <a:gd name="connsiteX3-217" fmla="*/ 271463 w 1400175"/>
                <a:gd name="connsiteY3-218" fmla="*/ 2509837 h 2671762"/>
                <a:gd name="connsiteX4-219" fmla="*/ 338138 w 1400175"/>
                <a:gd name="connsiteY4-220" fmla="*/ 2586037 h 2671762"/>
                <a:gd name="connsiteX5-221" fmla="*/ 495300 w 1400175"/>
                <a:gd name="connsiteY5-222" fmla="*/ 2671762 h 2671762"/>
                <a:gd name="connsiteX6-223" fmla="*/ 547688 w 1400175"/>
                <a:gd name="connsiteY6-224" fmla="*/ 2571750 h 2671762"/>
                <a:gd name="connsiteX7-225" fmla="*/ 600075 w 1400175"/>
                <a:gd name="connsiteY7-226" fmla="*/ 2524125 h 2671762"/>
                <a:gd name="connsiteX8-227" fmla="*/ 695325 w 1400175"/>
                <a:gd name="connsiteY8-228" fmla="*/ 2457450 h 2671762"/>
                <a:gd name="connsiteX9-229" fmla="*/ 752475 w 1400175"/>
                <a:gd name="connsiteY9-230" fmla="*/ 2400300 h 2671762"/>
                <a:gd name="connsiteX10-231" fmla="*/ 866775 w 1400175"/>
                <a:gd name="connsiteY10-232" fmla="*/ 2362200 h 2671762"/>
                <a:gd name="connsiteX11-233" fmla="*/ 933450 w 1400175"/>
                <a:gd name="connsiteY11-234" fmla="*/ 2481262 h 2671762"/>
                <a:gd name="connsiteX12-235" fmla="*/ 1085850 w 1400175"/>
                <a:gd name="connsiteY12-236" fmla="*/ 2533650 h 2671762"/>
                <a:gd name="connsiteX13-237" fmla="*/ 1176338 w 1400175"/>
                <a:gd name="connsiteY13-238" fmla="*/ 2552700 h 2671762"/>
                <a:gd name="connsiteX14-239" fmla="*/ 1223963 w 1400175"/>
                <a:gd name="connsiteY14-240" fmla="*/ 2514600 h 2671762"/>
                <a:gd name="connsiteX15-241" fmla="*/ 1281113 w 1400175"/>
                <a:gd name="connsiteY15-242" fmla="*/ 2476500 h 2671762"/>
                <a:gd name="connsiteX16-243" fmla="*/ 1323975 w 1400175"/>
                <a:gd name="connsiteY16-244" fmla="*/ 2447925 h 2671762"/>
                <a:gd name="connsiteX17-245" fmla="*/ 1366838 w 1400175"/>
                <a:gd name="connsiteY17-246" fmla="*/ 2428875 h 2671762"/>
                <a:gd name="connsiteX18-247" fmla="*/ 1400175 w 1400175"/>
                <a:gd name="connsiteY18-248" fmla="*/ 2457450 h 2671762"/>
                <a:gd name="connsiteX19-249" fmla="*/ 1400175 w 1400175"/>
                <a:gd name="connsiteY19-250" fmla="*/ 9525 h 2671762"/>
                <a:gd name="connsiteX20-251" fmla="*/ 0 w 1400175"/>
                <a:gd name="connsiteY20-252" fmla="*/ 0 h 2671762"/>
                <a:gd name="connsiteX0-253" fmla="*/ 0 w 1400175"/>
                <a:gd name="connsiteY0-254" fmla="*/ 0 h 2671762"/>
                <a:gd name="connsiteX1-255" fmla="*/ 0 w 1400175"/>
                <a:gd name="connsiteY1-256" fmla="*/ 2400300 h 2671762"/>
                <a:gd name="connsiteX2-257" fmla="*/ 157163 w 1400175"/>
                <a:gd name="connsiteY2-258" fmla="*/ 2328862 h 2671762"/>
                <a:gd name="connsiteX3-259" fmla="*/ 271463 w 1400175"/>
                <a:gd name="connsiteY3-260" fmla="*/ 2509837 h 2671762"/>
                <a:gd name="connsiteX4-261" fmla="*/ 338138 w 1400175"/>
                <a:gd name="connsiteY4-262" fmla="*/ 2586037 h 2671762"/>
                <a:gd name="connsiteX5-263" fmla="*/ 495300 w 1400175"/>
                <a:gd name="connsiteY5-264" fmla="*/ 2671762 h 2671762"/>
                <a:gd name="connsiteX6-265" fmla="*/ 547688 w 1400175"/>
                <a:gd name="connsiteY6-266" fmla="*/ 2571750 h 2671762"/>
                <a:gd name="connsiteX7-267" fmla="*/ 600075 w 1400175"/>
                <a:gd name="connsiteY7-268" fmla="*/ 2524125 h 2671762"/>
                <a:gd name="connsiteX8-269" fmla="*/ 695325 w 1400175"/>
                <a:gd name="connsiteY8-270" fmla="*/ 2457450 h 2671762"/>
                <a:gd name="connsiteX9-271" fmla="*/ 752475 w 1400175"/>
                <a:gd name="connsiteY9-272" fmla="*/ 2400300 h 2671762"/>
                <a:gd name="connsiteX10-273" fmla="*/ 866775 w 1400175"/>
                <a:gd name="connsiteY10-274" fmla="*/ 2362200 h 2671762"/>
                <a:gd name="connsiteX11-275" fmla="*/ 933450 w 1400175"/>
                <a:gd name="connsiteY11-276" fmla="*/ 2481262 h 2671762"/>
                <a:gd name="connsiteX12-277" fmla="*/ 1085850 w 1400175"/>
                <a:gd name="connsiteY12-278" fmla="*/ 2533650 h 2671762"/>
                <a:gd name="connsiteX13-279" fmla="*/ 1176338 w 1400175"/>
                <a:gd name="connsiteY13-280" fmla="*/ 2552700 h 2671762"/>
                <a:gd name="connsiteX14-281" fmla="*/ 1223963 w 1400175"/>
                <a:gd name="connsiteY14-282" fmla="*/ 2514600 h 2671762"/>
                <a:gd name="connsiteX15-283" fmla="*/ 1281113 w 1400175"/>
                <a:gd name="connsiteY15-284" fmla="*/ 2476500 h 2671762"/>
                <a:gd name="connsiteX16-285" fmla="*/ 1323975 w 1400175"/>
                <a:gd name="connsiteY16-286" fmla="*/ 2447925 h 2671762"/>
                <a:gd name="connsiteX17-287" fmla="*/ 1366838 w 1400175"/>
                <a:gd name="connsiteY17-288" fmla="*/ 2428875 h 2671762"/>
                <a:gd name="connsiteX18-289" fmla="*/ 1400175 w 1400175"/>
                <a:gd name="connsiteY18-290" fmla="*/ 2457450 h 2671762"/>
                <a:gd name="connsiteX19-291" fmla="*/ 1400175 w 1400175"/>
                <a:gd name="connsiteY19-292" fmla="*/ 9525 h 2671762"/>
                <a:gd name="connsiteX20-293" fmla="*/ 0 w 1400175"/>
                <a:gd name="connsiteY20-294" fmla="*/ 0 h 2671762"/>
                <a:gd name="connsiteX0-295" fmla="*/ 0 w 1400175"/>
                <a:gd name="connsiteY0-296" fmla="*/ 0 h 2671762"/>
                <a:gd name="connsiteX1-297" fmla="*/ 0 w 1400175"/>
                <a:gd name="connsiteY1-298" fmla="*/ 2400300 h 2671762"/>
                <a:gd name="connsiteX2-299" fmla="*/ 157163 w 1400175"/>
                <a:gd name="connsiteY2-300" fmla="*/ 2328862 h 2671762"/>
                <a:gd name="connsiteX3-301" fmla="*/ 271463 w 1400175"/>
                <a:gd name="connsiteY3-302" fmla="*/ 2509837 h 2671762"/>
                <a:gd name="connsiteX4-303" fmla="*/ 338138 w 1400175"/>
                <a:gd name="connsiteY4-304" fmla="*/ 2586037 h 2671762"/>
                <a:gd name="connsiteX5-305" fmla="*/ 495300 w 1400175"/>
                <a:gd name="connsiteY5-306" fmla="*/ 2671762 h 2671762"/>
                <a:gd name="connsiteX6-307" fmla="*/ 547688 w 1400175"/>
                <a:gd name="connsiteY6-308" fmla="*/ 2571750 h 2671762"/>
                <a:gd name="connsiteX7-309" fmla="*/ 600075 w 1400175"/>
                <a:gd name="connsiteY7-310" fmla="*/ 2524125 h 2671762"/>
                <a:gd name="connsiteX8-311" fmla="*/ 695325 w 1400175"/>
                <a:gd name="connsiteY8-312" fmla="*/ 2457450 h 2671762"/>
                <a:gd name="connsiteX9-313" fmla="*/ 752475 w 1400175"/>
                <a:gd name="connsiteY9-314" fmla="*/ 2400300 h 2671762"/>
                <a:gd name="connsiteX10-315" fmla="*/ 866775 w 1400175"/>
                <a:gd name="connsiteY10-316" fmla="*/ 2362200 h 2671762"/>
                <a:gd name="connsiteX11-317" fmla="*/ 933450 w 1400175"/>
                <a:gd name="connsiteY11-318" fmla="*/ 2481262 h 2671762"/>
                <a:gd name="connsiteX12-319" fmla="*/ 1085850 w 1400175"/>
                <a:gd name="connsiteY12-320" fmla="*/ 2533650 h 2671762"/>
                <a:gd name="connsiteX13-321" fmla="*/ 1176338 w 1400175"/>
                <a:gd name="connsiteY13-322" fmla="*/ 2552700 h 2671762"/>
                <a:gd name="connsiteX14-323" fmla="*/ 1223963 w 1400175"/>
                <a:gd name="connsiteY14-324" fmla="*/ 2514600 h 2671762"/>
                <a:gd name="connsiteX15-325" fmla="*/ 1281113 w 1400175"/>
                <a:gd name="connsiteY15-326" fmla="*/ 2476500 h 2671762"/>
                <a:gd name="connsiteX16-327" fmla="*/ 1323975 w 1400175"/>
                <a:gd name="connsiteY16-328" fmla="*/ 2447925 h 2671762"/>
                <a:gd name="connsiteX17-329" fmla="*/ 1366838 w 1400175"/>
                <a:gd name="connsiteY17-330" fmla="*/ 2428875 h 2671762"/>
                <a:gd name="connsiteX18-331" fmla="*/ 1400175 w 1400175"/>
                <a:gd name="connsiteY18-332" fmla="*/ 2457450 h 2671762"/>
                <a:gd name="connsiteX19-333" fmla="*/ 1400175 w 1400175"/>
                <a:gd name="connsiteY19-334" fmla="*/ 9525 h 2671762"/>
                <a:gd name="connsiteX20-335" fmla="*/ 0 w 1400175"/>
                <a:gd name="connsiteY20-336" fmla="*/ 0 h 2671762"/>
                <a:gd name="connsiteX0-337" fmla="*/ 0 w 1400175"/>
                <a:gd name="connsiteY0-338" fmla="*/ 0 h 2671762"/>
                <a:gd name="connsiteX1-339" fmla="*/ 0 w 1400175"/>
                <a:gd name="connsiteY1-340" fmla="*/ 2400300 h 2671762"/>
                <a:gd name="connsiteX2-341" fmla="*/ 157163 w 1400175"/>
                <a:gd name="connsiteY2-342" fmla="*/ 2328862 h 2671762"/>
                <a:gd name="connsiteX3-343" fmla="*/ 271463 w 1400175"/>
                <a:gd name="connsiteY3-344" fmla="*/ 2509837 h 2671762"/>
                <a:gd name="connsiteX4-345" fmla="*/ 338138 w 1400175"/>
                <a:gd name="connsiteY4-346" fmla="*/ 2586037 h 2671762"/>
                <a:gd name="connsiteX5-347" fmla="*/ 495300 w 1400175"/>
                <a:gd name="connsiteY5-348" fmla="*/ 2671762 h 2671762"/>
                <a:gd name="connsiteX6-349" fmla="*/ 547688 w 1400175"/>
                <a:gd name="connsiteY6-350" fmla="*/ 2571750 h 2671762"/>
                <a:gd name="connsiteX7-351" fmla="*/ 600075 w 1400175"/>
                <a:gd name="connsiteY7-352" fmla="*/ 2524125 h 2671762"/>
                <a:gd name="connsiteX8-353" fmla="*/ 695325 w 1400175"/>
                <a:gd name="connsiteY8-354" fmla="*/ 2457450 h 2671762"/>
                <a:gd name="connsiteX9-355" fmla="*/ 752475 w 1400175"/>
                <a:gd name="connsiteY9-356" fmla="*/ 2400300 h 2671762"/>
                <a:gd name="connsiteX10-357" fmla="*/ 866775 w 1400175"/>
                <a:gd name="connsiteY10-358" fmla="*/ 2362200 h 2671762"/>
                <a:gd name="connsiteX11-359" fmla="*/ 933450 w 1400175"/>
                <a:gd name="connsiteY11-360" fmla="*/ 2481262 h 2671762"/>
                <a:gd name="connsiteX12-361" fmla="*/ 1085850 w 1400175"/>
                <a:gd name="connsiteY12-362" fmla="*/ 2533650 h 2671762"/>
                <a:gd name="connsiteX13-363" fmla="*/ 1176338 w 1400175"/>
                <a:gd name="connsiteY13-364" fmla="*/ 2552700 h 2671762"/>
                <a:gd name="connsiteX14-365" fmla="*/ 1223963 w 1400175"/>
                <a:gd name="connsiteY14-366" fmla="*/ 2514600 h 2671762"/>
                <a:gd name="connsiteX15-367" fmla="*/ 1281113 w 1400175"/>
                <a:gd name="connsiteY15-368" fmla="*/ 2476500 h 2671762"/>
                <a:gd name="connsiteX16-369" fmla="*/ 1323975 w 1400175"/>
                <a:gd name="connsiteY16-370" fmla="*/ 2447925 h 2671762"/>
                <a:gd name="connsiteX17-371" fmla="*/ 1366838 w 1400175"/>
                <a:gd name="connsiteY17-372" fmla="*/ 2428875 h 2671762"/>
                <a:gd name="connsiteX18-373" fmla="*/ 1385888 w 1400175"/>
                <a:gd name="connsiteY18-374" fmla="*/ 2443163 h 2671762"/>
                <a:gd name="connsiteX19-375" fmla="*/ 1400175 w 1400175"/>
                <a:gd name="connsiteY19-376" fmla="*/ 9525 h 2671762"/>
                <a:gd name="connsiteX20-377" fmla="*/ 0 w 1400175"/>
                <a:gd name="connsiteY20-378" fmla="*/ 0 h 2671762"/>
              </a:gdLst>
              <a:ahLst/>
              <a:cxnLst>
                <a:cxn ang="0">
                  <a:pos x="connsiteX0-337" y="connsiteY0-338"/>
                </a:cxn>
                <a:cxn ang="0">
                  <a:pos x="connsiteX1-339" y="connsiteY1-340"/>
                </a:cxn>
                <a:cxn ang="0">
                  <a:pos x="connsiteX2-341" y="connsiteY2-342"/>
                </a:cxn>
                <a:cxn ang="0">
                  <a:pos x="connsiteX3-343" y="connsiteY3-344"/>
                </a:cxn>
                <a:cxn ang="0">
                  <a:pos x="connsiteX4-345" y="connsiteY4-346"/>
                </a:cxn>
                <a:cxn ang="0">
                  <a:pos x="connsiteX5-347" y="connsiteY5-348"/>
                </a:cxn>
                <a:cxn ang="0">
                  <a:pos x="connsiteX6-349" y="connsiteY6-350"/>
                </a:cxn>
                <a:cxn ang="0">
                  <a:pos x="connsiteX7-351" y="connsiteY7-352"/>
                </a:cxn>
                <a:cxn ang="0">
                  <a:pos x="connsiteX8-353" y="connsiteY8-354"/>
                </a:cxn>
                <a:cxn ang="0">
                  <a:pos x="connsiteX9-355" y="connsiteY9-356"/>
                </a:cxn>
                <a:cxn ang="0">
                  <a:pos x="connsiteX10-357" y="connsiteY10-358"/>
                </a:cxn>
                <a:cxn ang="0">
                  <a:pos x="connsiteX11-359" y="connsiteY11-360"/>
                </a:cxn>
                <a:cxn ang="0">
                  <a:pos x="connsiteX12-361" y="connsiteY12-362"/>
                </a:cxn>
                <a:cxn ang="0">
                  <a:pos x="connsiteX13-363" y="connsiteY13-364"/>
                </a:cxn>
                <a:cxn ang="0">
                  <a:pos x="connsiteX14-365" y="connsiteY14-366"/>
                </a:cxn>
                <a:cxn ang="0">
                  <a:pos x="connsiteX15-367" y="connsiteY15-368"/>
                </a:cxn>
                <a:cxn ang="0">
                  <a:pos x="connsiteX16-369" y="connsiteY16-370"/>
                </a:cxn>
                <a:cxn ang="0">
                  <a:pos x="connsiteX17-371" y="connsiteY17-372"/>
                </a:cxn>
                <a:cxn ang="0">
                  <a:pos x="connsiteX18-373" y="connsiteY18-374"/>
                </a:cxn>
                <a:cxn ang="0">
                  <a:pos x="connsiteX19-375" y="connsiteY19-376"/>
                </a:cxn>
                <a:cxn ang="0">
                  <a:pos x="connsiteX20-377" y="connsiteY20-378"/>
                </a:cxn>
              </a:cxnLst>
              <a:rect l="l" t="t" r="r" b="b"/>
              <a:pathLst>
                <a:path w="1400175" h="2671762">
                  <a:moveTo>
                    <a:pt x="0" y="0"/>
                  </a:moveTo>
                  <a:lnTo>
                    <a:pt x="0" y="2400300"/>
                  </a:lnTo>
                  <a:lnTo>
                    <a:pt x="157163" y="2328862"/>
                  </a:lnTo>
                  <a:cubicBezTo>
                    <a:pt x="261938" y="2370137"/>
                    <a:pt x="228600" y="2449512"/>
                    <a:pt x="271463" y="2509837"/>
                  </a:cubicBezTo>
                  <a:lnTo>
                    <a:pt x="338138" y="2586037"/>
                  </a:lnTo>
                  <a:lnTo>
                    <a:pt x="495300" y="2671762"/>
                  </a:lnTo>
                  <a:cubicBezTo>
                    <a:pt x="530225" y="2669381"/>
                    <a:pt x="530226" y="2596356"/>
                    <a:pt x="547688" y="2571750"/>
                  </a:cubicBezTo>
                  <a:cubicBezTo>
                    <a:pt x="565150" y="2547144"/>
                    <a:pt x="575469" y="2543175"/>
                    <a:pt x="600075" y="2524125"/>
                  </a:cubicBezTo>
                  <a:lnTo>
                    <a:pt x="695325" y="2457450"/>
                  </a:lnTo>
                  <a:lnTo>
                    <a:pt x="752475" y="2400300"/>
                  </a:lnTo>
                  <a:lnTo>
                    <a:pt x="866775" y="2362200"/>
                  </a:lnTo>
                  <a:cubicBezTo>
                    <a:pt x="896937" y="2375694"/>
                    <a:pt x="896938" y="2452687"/>
                    <a:pt x="933450" y="2481262"/>
                  </a:cubicBezTo>
                  <a:cubicBezTo>
                    <a:pt x="969962" y="2509837"/>
                    <a:pt x="1055687" y="2527300"/>
                    <a:pt x="1085850" y="2533650"/>
                  </a:cubicBezTo>
                  <a:lnTo>
                    <a:pt x="1176338" y="2552700"/>
                  </a:lnTo>
                  <a:cubicBezTo>
                    <a:pt x="1199357" y="2549525"/>
                    <a:pt x="1206501" y="2527300"/>
                    <a:pt x="1223963" y="2514600"/>
                  </a:cubicBezTo>
                  <a:cubicBezTo>
                    <a:pt x="1241426" y="2501900"/>
                    <a:pt x="1264444" y="2487612"/>
                    <a:pt x="1281113" y="2476500"/>
                  </a:cubicBezTo>
                  <a:lnTo>
                    <a:pt x="1323975" y="2447925"/>
                  </a:lnTo>
                  <a:cubicBezTo>
                    <a:pt x="1338262" y="2438400"/>
                    <a:pt x="1354138" y="2427288"/>
                    <a:pt x="1366838" y="2428875"/>
                  </a:cubicBezTo>
                  <a:lnTo>
                    <a:pt x="1385888" y="2443163"/>
                  </a:lnTo>
                  <a:cubicBezTo>
                    <a:pt x="1390650" y="1631950"/>
                    <a:pt x="1395413" y="820738"/>
                    <a:pt x="1400175" y="9525"/>
                  </a:cubicBezTo>
                  <a:lnTo>
                    <a:pt x="0" y="0"/>
                  </a:lnTo>
                  <a:close/>
                </a:path>
              </a:pathLst>
            </a:cu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1655" tIns="27076" rIns="41655" bIns="62483" anchor="ctr">
              <a:normAutofit fontScale="92500" lnSpcReduction="20000"/>
            </a:bodyPr>
            <a:lstStyle/>
            <a:p>
              <a:pPr algn="r" defTabSz="685103" eaLnBrk="0" fontAlgn="base" hangingPunct="0">
                <a:lnSpc>
                  <a:spcPct val="120000"/>
                </a:lnSpc>
                <a:spcBef>
                  <a:spcPct val="0"/>
                </a:spcBef>
                <a:spcAft>
                  <a:spcPct val="0"/>
                </a:spcAft>
                <a:defRPr/>
              </a:pPr>
              <a:r>
                <a:rPr lang="zh-CN" altLang="en-US" sz="1388" dirty="0">
                  <a:solidFill>
                    <a:schemeClr val="tx1"/>
                  </a:solidFill>
                  <a:latin typeface="微软雅黑" panose="020B0503020204020204" pitchFamily="34" charset="-122"/>
                  <a:ea typeface="微软雅黑" panose="020B0503020204020204" pitchFamily="34" charset="-122"/>
                </a:rPr>
                <a:t>监管效率有点慢、</a:t>
              </a:r>
              <a:endParaRPr lang="en-US" altLang="zh-CN" sz="1388" dirty="0">
                <a:solidFill>
                  <a:schemeClr val="tx1"/>
                </a:solidFill>
                <a:latin typeface="微软雅黑" panose="020B0503020204020204" pitchFamily="34" charset="-122"/>
                <a:ea typeface="微软雅黑" panose="020B0503020204020204" pitchFamily="34" charset="-122"/>
              </a:endParaRPr>
            </a:p>
            <a:p>
              <a:pPr algn="r" defTabSz="685103" eaLnBrk="0" fontAlgn="base" hangingPunct="0">
                <a:lnSpc>
                  <a:spcPct val="120000"/>
                </a:lnSpc>
                <a:spcBef>
                  <a:spcPct val="0"/>
                </a:spcBef>
                <a:spcAft>
                  <a:spcPct val="0"/>
                </a:spcAft>
                <a:defRPr/>
              </a:pPr>
              <a:r>
                <a:rPr lang="zh-CN" altLang="en-US" sz="1388" dirty="0">
                  <a:solidFill>
                    <a:schemeClr val="tx1"/>
                  </a:solidFill>
                  <a:latin typeface="微软雅黑" panose="020B0503020204020204" pitchFamily="34" charset="-122"/>
                  <a:ea typeface="微软雅黑" panose="020B0503020204020204" pitchFamily="34" charset="-122"/>
                </a:rPr>
                <a:t>需要亲自到各单位</a:t>
              </a:r>
            </a:p>
          </p:txBody>
        </p:sp>
        <p:sp>
          <p:nvSpPr>
            <p:cNvPr id="59" name="MH_Other_10"/>
            <p:cNvSpPr/>
            <p:nvPr>
              <p:custDataLst>
                <p:tags r:id="rId21"/>
              </p:custDataLst>
            </p:nvPr>
          </p:nvSpPr>
          <p:spPr>
            <a:xfrm rot="19833143">
              <a:off x="8263209" y="907219"/>
              <a:ext cx="282278" cy="193264"/>
            </a:xfrm>
            <a:custGeom>
              <a:avLst/>
              <a:gdLst/>
              <a:ahLst/>
              <a:cxnLst/>
              <a:rect l="l" t="t" r="r" b="b"/>
              <a:pathLst>
                <a:path w="1059063" h="1007997">
                  <a:moveTo>
                    <a:pt x="703357" y="0"/>
                  </a:moveTo>
                  <a:lnTo>
                    <a:pt x="1059063" y="345377"/>
                  </a:lnTo>
                  <a:cubicBezTo>
                    <a:pt x="1011759" y="390684"/>
                    <a:pt x="950318" y="412745"/>
                    <a:pt x="888735" y="411717"/>
                  </a:cubicBezTo>
                  <a:lnTo>
                    <a:pt x="615617" y="668531"/>
                  </a:lnTo>
                  <a:cubicBezTo>
                    <a:pt x="643882" y="763675"/>
                    <a:pt x="628025" y="864389"/>
                    <a:pt x="564718" y="936620"/>
                  </a:cubicBezTo>
                  <a:lnTo>
                    <a:pt x="370217" y="747767"/>
                  </a:lnTo>
                  <a:cubicBezTo>
                    <a:pt x="247618" y="834750"/>
                    <a:pt x="146199" y="930329"/>
                    <a:pt x="0" y="1007997"/>
                  </a:cubicBezTo>
                  <a:cubicBezTo>
                    <a:pt x="95002" y="875886"/>
                    <a:pt x="190003" y="777809"/>
                    <a:pt x="284746" y="664777"/>
                  </a:cubicBezTo>
                  <a:lnTo>
                    <a:pt x="96361" y="481861"/>
                  </a:lnTo>
                  <a:cubicBezTo>
                    <a:pt x="152055" y="429106"/>
                    <a:pt x="226831" y="406169"/>
                    <a:pt x="303394" y="411783"/>
                  </a:cubicBezTo>
                  <a:cubicBezTo>
                    <a:pt x="325459" y="413401"/>
                    <a:pt x="347673" y="417390"/>
                    <a:pt x="369433" y="424372"/>
                  </a:cubicBezTo>
                  <a:lnTo>
                    <a:pt x="642990" y="154959"/>
                  </a:lnTo>
                  <a:cubicBezTo>
                    <a:pt x="643358" y="99193"/>
                    <a:pt x="663662" y="44083"/>
                    <a:pt x="703357" y="0"/>
                  </a:cubicBezTo>
                  <a:close/>
                </a:path>
              </a:pathLst>
            </a:custGeom>
            <a:gradFill flip="none" rotWithShape="1">
              <a:gsLst>
                <a:gs pos="83000">
                  <a:srgbClr val="BDBDBD"/>
                </a:gs>
                <a:gs pos="64000">
                  <a:srgbClr val="C7CACA"/>
                </a:gs>
                <a:gs pos="0">
                  <a:srgbClr val="8A8F8F"/>
                </a:gs>
                <a:gs pos="35000">
                  <a:srgbClr val="8A8F8F"/>
                </a:gs>
              </a:gsLst>
              <a:lin ang="2700000" scaled="1"/>
              <a:tileRect/>
            </a:gradFill>
            <a:ln w="12700">
              <a:noFill/>
            </a:ln>
            <a:effectLst>
              <a:outerShdw blurRad="25400" dist="127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03">
                <a:defRPr/>
              </a:pPr>
              <a:endParaRPr lang="zh-CN" altLang="en-US" sz="1388">
                <a:solidFill>
                  <a:srgbClr val="FFFFFF"/>
                </a:solidFill>
                <a:latin typeface="微软雅黑" panose="020B0503020204020204" pitchFamily="34" charset="-122"/>
                <a:ea typeface="微软雅黑" panose="020B0503020204020204" pitchFamily="34" charset="-122"/>
              </a:endParaRPr>
            </a:p>
          </p:txBody>
        </p:sp>
        <p:sp>
          <p:nvSpPr>
            <p:cNvPr id="60" name="TextBox 59"/>
            <p:cNvSpPr txBox="1"/>
            <p:nvPr/>
          </p:nvSpPr>
          <p:spPr>
            <a:xfrm>
              <a:off x="539721" y="771550"/>
              <a:ext cx="372721" cy="426312"/>
            </a:xfrm>
            <a:prstGeom prst="rect">
              <a:avLst/>
            </a:prstGeom>
            <a:noFill/>
          </p:spPr>
          <p:txBody>
            <a:bodyPr wrap="none">
              <a:spAutoFit/>
            </a:bodyPr>
            <a:lstStyle/>
            <a:p>
              <a:pPr defTabSz="685103" eaLnBrk="0" fontAlgn="base" hangingPunct="0">
                <a:spcBef>
                  <a:spcPct val="0"/>
                </a:spcBef>
                <a:spcAft>
                  <a:spcPct val="0"/>
                </a:spcAft>
                <a:defRPr/>
              </a:pPr>
              <a:r>
                <a:rPr lang="zh-CN" altLang="en-US" sz="1388" dirty="0">
                  <a:solidFill>
                    <a:srgbClr val="FF0000"/>
                  </a:solidFill>
                  <a:latin typeface="微软雅黑" panose="020B0503020204020204" pitchFamily="34" charset="-122"/>
                  <a:ea typeface="微软雅黑" panose="020B0503020204020204" pitchFamily="34" charset="-122"/>
                </a:rPr>
                <a:t>①</a:t>
              </a:r>
            </a:p>
          </p:txBody>
        </p:sp>
        <p:sp>
          <p:nvSpPr>
            <p:cNvPr id="61" name="TextBox 60"/>
            <p:cNvSpPr txBox="1"/>
            <p:nvPr/>
          </p:nvSpPr>
          <p:spPr>
            <a:xfrm>
              <a:off x="1763244" y="771550"/>
              <a:ext cx="372721" cy="426312"/>
            </a:xfrm>
            <a:prstGeom prst="rect">
              <a:avLst/>
            </a:prstGeom>
            <a:noFill/>
          </p:spPr>
          <p:txBody>
            <a:bodyPr wrap="none">
              <a:spAutoFit/>
            </a:bodyPr>
            <a:lstStyle/>
            <a:p>
              <a:pPr defTabSz="685103" eaLnBrk="0" fontAlgn="base" hangingPunct="0">
                <a:spcBef>
                  <a:spcPct val="0"/>
                </a:spcBef>
                <a:spcAft>
                  <a:spcPct val="0"/>
                </a:spcAft>
                <a:defRPr/>
              </a:pPr>
              <a:r>
                <a:rPr lang="zh-CN" altLang="en-US" sz="1388" dirty="0">
                  <a:solidFill>
                    <a:srgbClr val="FF0000"/>
                  </a:solidFill>
                  <a:latin typeface="微软雅黑" panose="020B0503020204020204" pitchFamily="34" charset="-122"/>
                  <a:ea typeface="微软雅黑" panose="020B0503020204020204" pitchFamily="34" charset="-122"/>
                </a:rPr>
                <a:t>②</a:t>
              </a:r>
            </a:p>
          </p:txBody>
        </p:sp>
        <p:sp>
          <p:nvSpPr>
            <p:cNvPr id="62" name="TextBox 61"/>
            <p:cNvSpPr txBox="1"/>
            <p:nvPr/>
          </p:nvSpPr>
          <p:spPr>
            <a:xfrm>
              <a:off x="3004704" y="780511"/>
              <a:ext cx="372721" cy="426312"/>
            </a:xfrm>
            <a:prstGeom prst="rect">
              <a:avLst/>
            </a:prstGeom>
            <a:noFill/>
          </p:spPr>
          <p:txBody>
            <a:bodyPr wrap="none">
              <a:spAutoFit/>
            </a:bodyPr>
            <a:lstStyle/>
            <a:p>
              <a:pPr defTabSz="685103" eaLnBrk="0" fontAlgn="base" hangingPunct="0">
                <a:spcBef>
                  <a:spcPct val="0"/>
                </a:spcBef>
                <a:spcAft>
                  <a:spcPct val="0"/>
                </a:spcAft>
                <a:defRPr/>
              </a:pPr>
              <a:r>
                <a:rPr lang="zh-CN" altLang="en-US" sz="1388" dirty="0">
                  <a:solidFill>
                    <a:srgbClr val="FF0000"/>
                  </a:solidFill>
                  <a:latin typeface="微软雅黑" panose="020B0503020204020204" pitchFamily="34" charset="-122"/>
                  <a:ea typeface="微软雅黑" panose="020B0503020204020204" pitchFamily="34" charset="-122"/>
                </a:rPr>
                <a:t>③</a:t>
              </a:r>
            </a:p>
          </p:txBody>
        </p:sp>
        <p:sp>
          <p:nvSpPr>
            <p:cNvPr id="63" name="TextBox 62"/>
            <p:cNvSpPr txBox="1"/>
            <p:nvPr/>
          </p:nvSpPr>
          <p:spPr>
            <a:xfrm>
              <a:off x="4283927" y="780511"/>
              <a:ext cx="372721" cy="426312"/>
            </a:xfrm>
            <a:prstGeom prst="rect">
              <a:avLst/>
            </a:prstGeom>
            <a:noFill/>
          </p:spPr>
          <p:txBody>
            <a:bodyPr wrap="none">
              <a:spAutoFit/>
            </a:bodyPr>
            <a:lstStyle/>
            <a:p>
              <a:pPr defTabSz="685103" eaLnBrk="0" fontAlgn="base" hangingPunct="0">
                <a:spcBef>
                  <a:spcPct val="0"/>
                </a:spcBef>
                <a:spcAft>
                  <a:spcPct val="0"/>
                </a:spcAft>
                <a:defRPr/>
              </a:pPr>
              <a:r>
                <a:rPr lang="zh-CN" altLang="en-US" sz="1388" dirty="0">
                  <a:solidFill>
                    <a:srgbClr val="FF0000"/>
                  </a:solidFill>
                  <a:latin typeface="微软雅黑" panose="020B0503020204020204" pitchFamily="34" charset="-122"/>
                  <a:ea typeface="微软雅黑" panose="020B0503020204020204" pitchFamily="34" charset="-122"/>
                </a:rPr>
                <a:t>④</a:t>
              </a:r>
            </a:p>
          </p:txBody>
        </p:sp>
        <p:sp>
          <p:nvSpPr>
            <p:cNvPr id="64" name="TextBox 63"/>
            <p:cNvSpPr txBox="1"/>
            <p:nvPr/>
          </p:nvSpPr>
          <p:spPr>
            <a:xfrm>
              <a:off x="5380944" y="780511"/>
              <a:ext cx="372721" cy="426312"/>
            </a:xfrm>
            <a:prstGeom prst="rect">
              <a:avLst/>
            </a:prstGeom>
            <a:noFill/>
          </p:spPr>
          <p:txBody>
            <a:bodyPr wrap="none">
              <a:spAutoFit/>
            </a:bodyPr>
            <a:lstStyle/>
            <a:p>
              <a:pPr defTabSz="685103" eaLnBrk="0" fontAlgn="base" hangingPunct="0">
                <a:spcBef>
                  <a:spcPct val="0"/>
                </a:spcBef>
                <a:spcAft>
                  <a:spcPct val="0"/>
                </a:spcAft>
                <a:defRPr/>
              </a:pPr>
              <a:r>
                <a:rPr lang="zh-CN" altLang="en-US" sz="1388" dirty="0">
                  <a:solidFill>
                    <a:srgbClr val="FF0000"/>
                  </a:solidFill>
                  <a:latin typeface="微软雅黑" panose="020B0503020204020204" pitchFamily="34" charset="-122"/>
                  <a:ea typeface="微软雅黑" panose="020B0503020204020204" pitchFamily="34" charset="-122"/>
                </a:rPr>
                <a:t>⑤</a:t>
              </a:r>
            </a:p>
          </p:txBody>
        </p:sp>
        <p:sp>
          <p:nvSpPr>
            <p:cNvPr id="65" name="TextBox 64"/>
            <p:cNvSpPr txBox="1"/>
            <p:nvPr/>
          </p:nvSpPr>
          <p:spPr>
            <a:xfrm>
              <a:off x="6748911" y="780511"/>
              <a:ext cx="372721" cy="426312"/>
            </a:xfrm>
            <a:prstGeom prst="rect">
              <a:avLst/>
            </a:prstGeom>
            <a:noFill/>
          </p:spPr>
          <p:txBody>
            <a:bodyPr wrap="none">
              <a:spAutoFit/>
            </a:bodyPr>
            <a:lstStyle/>
            <a:p>
              <a:pPr defTabSz="685103" eaLnBrk="0" fontAlgn="base" hangingPunct="0">
                <a:spcBef>
                  <a:spcPct val="0"/>
                </a:spcBef>
                <a:spcAft>
                  <a:spcPct val="0"/>
                </a:spcAft>
                <a:defRPr/>
              </a:pPr>
              <a:r>
                <a:rPr lang="zh-CN" altLang="en-US" sz="1388" dirty="0">
                  <a:solidFill>
                    <a:srgbClr val="FF0000"/>
                  </a:solidFill>
                  <a:latin typeface="微软雅黑" panose="020B0503020204020204" pitchFamily="34" charset="-122"/>
                  <a:ea typeface="微软雅黑" panose="020B0503020204020204" pitchFamily="34" charset="-122"/>
                </a:rPr>
                <a:t>⑥</a:t>
              </a:r>
            </a:p>
          </p:txBody>
        </p:sp>
        <p:sp>
          <p:nvSpPr>
            <p:cNvPr id="66" name="TextBox 65"/>
            <p:cNvSpPr txBox="1"/>
            <p:nvPr/>
          </p:nvSpPr>
          <p:spPr>
            <a:xfrm>
              <a:off x="8045127" y="780511"/>
              <a:ext cx="372721" cy="426312"/>
            </a:xfrm>
            <a:prstGeom prst="rect">
              <a:avLst/>
            </a:prstGeom>
            <a:noFill/>
          </p:spPr>
          <p:txBody>
            <a:bodyPr wrap="none">
              <a:spAutoFit/>
            </a:bodyPr>
            <a:lstStyle/>
            <a:p>
              <a:pPr defTabSz="685103" eaLnBrk="0" fontAlgn="base" hangingPunct="0">
                <a:spcBef>
                  <a:spcPct val="0"/>
                </a:spcBef>
                <a:spcAft>
                  <a:spcPct val="0"/>
                </a:spcAft>
                <a:defRPr/>
              </a:pPr>
              <a:r>
                <a:rPr lang="zh-CN" altLang="en-US" sz="1388" dirty="0">
                  <a:solidFill>
                    <a:srgbClr val="FF0000"/>
                  </a:solidFill>
                  <a:latin typeface="微软雅黑" panose="020B0503020204020204" pitchFamily="34" charset="-122"/>
                  <a:ea typeface="微软雅黑" panose="020B0503020204020204" pitchFamily="34" charset="-122"/>
                </a:rPr>
                <a:t>⑦</a:t>
              </a:r>
            </a:p>
          </p:txBody>
        </p:sp>
      </p:grpSp>
      <p:sp>
        <p:nvSpPr>
          <p:cNvPr id="69" name="燕尾形箭头 68"/>
          <p:cNvSpPr/>
          <p:nvPr/>
        </p:nvSpPr>
        <p:spPr>
          <a:xfrm rot="5400000">
            <a:off x="4265241" y="3052095"/>
            <a:ext cx="529022" cy="529022"/>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85103" eaLnBrk="0" fontAlgn="base" hangingPunct="0">
              <a:spcBef>
                <a:spcPct val="0"/>
              </a:spcBef>
              <a:spcAft>
                <a:spcPct val="0"/>
              </a:spcAft>
              <a:defRPr/>
            </a:pPr>
            <a:endParaRPr lang="zh-CN" altLang="en-US" sz="1331">
              <a:latin typeface="微软雅黑" panose="020B0503020204020204" pitchFamily="34" charset="-122"/>
              <a:ea typeface="微软雅黑" panose="020B0503020204020204" pitchFamily="34" charset="-122"/>
            </a:endParaRPr>
          </a:p>
        </p:txBody>
      </p:sp>
      <p:sp>
        <p:nvSpPr>
          <p:cNvPr id="9225" name="TextBox 69"/>
          <p:cNvSpPr txBox="1"/>
          <p:nvPr/>
        </p:nvSpPr>
        <p:spPr>
          <a:xfrm>
            <a:off x="3492832" y="3619691"/>
            <a:ext cx="2188420" cy="341632"/>
          </a:xfrm>
          <a:prstGeom prst="rect">
            <a:avLst/>
          </a:prstGeom>
          <a:noFill/>
          <a:ln w="9525">
            <a:noFill/>
          </a:ln>
        </p:spPr>
        <p:txBody>
          <a:bodyPr wrap="none">
            <a:spAutoFit/>
          </a:bodyPr>
          <a:lstStyle/>
          <a:p>
            <a:pPr lvl="0"/>
            <a:r>
              <a:rPr lang="zh-CN" altLang="en-US" sz="1620" b="1" dirty="0">
                <a:latin typeface="微软雅黑" panose="020B0503020204020204" pitchFamily="34" charset="-122"/>
                <a:ea typeface="微软雅黑" panose="020B0503020204020204" pitchFamily="34" charset="-122"/>
              </a:rPr>
              <a:t>最终应对</a:t>
            </a:r>
            <a:r>
              <a:rPr lang="en-US" altLang="zh-CN" sz="1620" b="1" dirty="0">
                <a:latin typeface="微软雅黑" panose="020B0503020204020204" pitchFamily="34" charset="-122"/>
                <a:ea typeface="微软雅黑" panose="020B0503020204020204" pitchFamily="34" charset="-122"/>
              </a:rPr>
              <a:t>7</a:t>
            </a:r>
            <a:r>
              <a:rPr lang="zh-CN" altLang="en-US" sz="1620" b="1" dirty="0">
                <a:latin typeface="微软雅黑" panose="020B0503020204020204" pitchFamily="34" charset="-122"/>
                <a:ea typeface="微软雅黑" panose="020B0503020204020204" pitchFamily="34" charset="-122"/>
              </a:rPr>
              <a:t>个主要挑战</a:t>
            </a:r>
          </a:p>
        </p:txBody>
      </p:sp>
      <p:pic>
        <p:nvPicPr>
          <p:cNvPr id="3" name="图片 2"/>
          <p:cNvPicPr>
            <a:picLocks noChangeAspect="1"/>
          </p:cNvPicPr>
          <p:nvPr/>
        </p:nvPicPr>
        <p:blipFill>
          <a:blip r:embed="rId24"/>
          <a:stretch>
            <a:fillRect/>
          </a:stretch>
        </p:blipFill>
        <p:spPr>
          <a:xfrm>
            <a:off x="539551" y="1192819"/>
            <a:ext cx="3648907" cy="2051964"/>
          </a:xfrm>
          <a:prstGeom prst="rect">
            <a:avLst/>
          </a:prstGeom>
        </p:spPr>
      </p:pic>
    </p:spTree>
    <p:extLst>
      <p:ext uri="{BB962C8B-B14F-4D97-AF65-F5344CB8AC3E}">
        <p14:creationId xmlns:p14="http://schemas.microsoft.com/office/powerpoint/2010/main" val="567346585"/>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zh-CN" dirty="0"/>
              <a:t>系统优势说明</a:t>
            </a:r>
            <a:endParaRPr lang="zh-CN" altLang="en-US" dirty="0"/>
          </a:p>
        </p:txBody>
      </p:sp>
      <p:graphicFrame>
        <p:nvGraphicFramePr>
          <p:cNvPr id="26" name="内容占位符 25"/>
          <p:cNvGraphicFramePr>
            <a:graphicFrameLocks noGrp="1"/>
          </p:cNvGraphicFramePr>
          <p:nvPr>
            <p:ph idx="1"/>
            <p:extLst>
              <p:ext uri="{D42A27DB-BD31-4B8C-83A1-F6EECF244321}">
                <p14:modId xmlns:p14="http://schemas.microsoft.com/office/powerpoint/2010/main" val="533264437"/>
              </p:ext>
            </p:extLst>
          </p:nvPr>
        </p:nvGraphicFramePr>
        <p:xfrm>
          <a:off x="179512" y="771550"/>
          <a:ext cx="8712968" cy="43204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22" name="标题 4"/>
          <p:cNvSpPr>
            <a:spLocks noGrp="1"/>
          </p:cNvSpPr>
          <p:nvPr/>
        </p:nvSpPr>
        <p:spPr>
          <a:xfrm>
            <a:off x="0" y="-2146300"/>
            <a:ext cx="13448665" cy="64643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just" fontAlgn="base">
              <a:lnSpc>
                <a:spcPct val="90000"/>
              </a:lnSpc>
              <a:spcAft>
                <a:spcPts val="0"/>
              </a:spcAft>
            </a:pPr>
            <a:r>
              <a:rPr lang="en-US" sz="1200" kern="100">
                <a:effectLst/>
                <a:latin typeface="Times New Roman" panose="02020603050405020304" pitchFamily="18" charset="0"/>
                <a:ea typeface="宋体" panose="02010600030101010101" pitchFamily="2" charset="-122"/>
              </a:rPr>
              <a:t> </a:t>
            </a:r>
            <a:endParaRPr lang="zh-CN" sz="1200" kern="100">
              <a:effectLst/>
              <a:latin typeface="Times New Roman" panose="02020603050405020304" pitchFamily="18" charset="0"/>
              <a:ea typeface="宋体" panose="02010600030101010101" pitchFamily="2" charset="-122"/>
            </a:endParaRPr>
          </a:p>
        </p:txBody>
      </p:sp>
      <p:sp>
        <p:nvSpPr>
          <p:cNvPr id="4" name="幻灯片编号占位符 3"/>
          <p:cNvSpPr>
            <a:spLocks noGrp="1"/>
          </p:cNvSpPr>
          <p:nvPr>
            <p:ph type="sldNum" sz="quarter" idx="12"/>
          </p:nvPr>
        </p:nvSpPr>
        <p:spPr/>
        <p:txBody>
          <a:bodyPr/>
          <a:lstStyle/>
          <a:p>
            <a:fld id="{F1CE6EFB-A6C3-4E49-880A-544A18966166}" type="slidenum">
              <a:rPr lang="zh-CN" altLang="en-US" smtClean="0"/>
              <a:pPr/>
              <a:t>40</a:t>
            </a:fld>
            <a:endParaRPr lang="zh-CN" altLang="en-US"/>
          </a:p>
        </p:txBody>
      </p:sp>
    </p:spTree>
    <p:extLst>
      <p:ext uri="{BB962C8B-B14F-4D97-AF65-F5344CB8AC3E}">
        <p14:creationId xmlns:p14="http://schemas.microsoft.com/office/powerpoint/2010/main" val="984497887"/>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方便运维</a:t>
            </a:r>
            <a:endParaRPr lang="zh-CN" altLang="en-US" dirty="0"/>
          </a:p>
        </p:txBody>
      </p:sp>
      <p:grpSp>
        <p:nvGrpSpPr>
          <p:cNvPr id="20" name="组合 19"/>
          <p:cNvGrpSpPr/>
          <p:nvPr/>
        </p:nvGrpSpPr>
        <p:grpSpPr>
          <a:xfrm>
            <a:off x="827584" y="722791"/>
            <a:ext cx="7344815" cy="4225221"/>
            <a:chOff x="1030991" y="169949"/>
            <a:chExt cx="10199998" cy="6541526"/>
          </a:xfrm>
        </p:grpSpPr>
        <p:grpSp>
          <p:nvGrpSpPr>
            <p:cNvPr id="21" name="Group 39"/>
            <p:cNvGrpSpPr>
              <a:grpSpLocks/>
            </p:cNvGrpSpPr>
            <p:nvPr/>
          </p:nvGrpSpPr>
          <p:grpSpPr bwMode="auto">
            <a:xfrm rot="10800000">
              <a:off x="4701891" y="3211423"/>
              <a:ext cx="3007359" cy="811107"/>
              <a:chOff x="1410" y="2922"/>
              <a:chExt cx="912" cy="384"/>
            </a:xfrm>
          </p:grpSpPr>
          <p:sp>
            <p:nvSpPr>
              <p:cNvPr id="32" name="Freeform 40"/>
              <p:cNvSpPr>
                <a:spLocks/>
              </p:cNvSpPr>
              <p:nvPr/>
            </p:nvSpPr>
            <p:spPr bwMode="auto">
              <a:xfrm rot="10800000">
                <a:off x="1410" y="2922"/>
                <a:ext cx="544" cy="277"/>
              </a:xfrm>
              <a:custGeom>
                <a:avLst/>
                <a:gdLst>
                  <a:gd name="T0" fmla="*/ 0 w 2750"/>
                  <a:gd name="T1" fmla="*/ 0 h 1733"/>
                  <a:gd name="T2" fmla="*/ 0 w 2750"/>
                  <a:gd name="T3" fmla="*/ 0 h 1733"/>
                  <a:gd name="T4" fmla="*/ 0 w 2750"/>
                  <a:gd name="T5" fmla="*/ 0 h 1733"/>
                  <a:gd name="T6" fmla="*/ 0 w 2750"/>
                  <a:gd name="T7" fmla="*/ 0 h 1733"/>
                  <a:gd name="T8" fmla="*/ 0 w 2750"/>
                  <a:gd name="T9" fmla="*/ 0 h 1733"/>
                  <a:gd name="T10" fmla="*/ 0 w 2750"/>
                  <a:gd name="T11" fmla="*/ 0 h 1733"/>
                  <a:gd name="T12" fmla="*/ 0 w 2750"/>
                  <a:gd name="T13" fmla="*/ 0 h 1733"/>
                  <a:gd name="T14" fmla="*/ 0 w 2750"/>
                  <a:gd name="T15" fmla="*/ 0 h 1733"/>
                  <a:gd name="T16" fmla="*/ 0 w 2750"/>
                  <a:gd name="T17" fmla="*/ 0 h 1733"/>
                  <a:gd name="T18" fmla="*/ 0 w 2750"/>
                  <a:gd name="T19" fmla="*/ 0 h 1733"/>
                  <a:gd name="T20" fmla="*/ 0 w 2750"/>
                  <a:gd name="T21" fmla="*/ 0 h 1733"/>
                  <a:gd name="T22" fmla="*/ 0 w 2750"/>
                  <a:gd name="T23" fmla="*/ 0 h 1733"/>
                  <a:gd name="T24" fmla="*/ 0 w 2750"/>
                  <a:gd name="T25" fmla="*/ 0 h 1733"/>
                  <a:gd name="T26" fmla="*/ 0 w 2750"/>
                  <a:gd name="T27" fmla="*/ 0 h 1733"/>
                  <a:gd name="T28" fmla="*/ 0 w 2750"/>
                  <a:gd name="T29" fmla="*/ 0 h 1733"/>
                  <a:gd name="T30" fmla="*/ 0 w 2750"/>
                  <a:gd name="T31" fmla="*/ 0 h 1733"/>
                  <a:gd name="T32" fmla="*/ 0 w 2750"/>
                  <a:gd name="T33" fmla="*/ 0 h 1733"/>
                  <a:gd name="T34" fmla="*/ 0 w 2750"/>
                  <a:gd name="T35" fmla="*/ 0 h 1733"/>
                  <a:gd name="T36" fmla="*/ 0 w 2750"/>
                  <a:gd name="T37" fmla="*/ 0 h 1733"/>
                  <a:gd name="T38" fmla="*/ 0 w 2750"/>
                  <a:gd name="T39" fmla="*/ 0 h 1733"/>
                  <a:gd name="T40" fmla="*/ 0 w 2750"/>
                  <a:gd name="T41" fmla="*/ 0 h 1733"/>
                  <a:gd name="T42" fmla="*/ 0 w 2750"/>
                  <a:gd name="T43" fmla="*/ 0 h 1733"/>
                  <a:gd name="T44" fmla="*/ 0 w 2750"/>
                  <a:gd name="T45" fmla="*/ 0 h 1733"/>
                  <a:gd name="T46" fmla="*/ 0 w 2750"/>
                  <a:gd name="T47" fmla="*/ 0 h 1733"/>
                  <a:gd name="T48" fmla="*/ 0 w 2750"/>
                  <a:gd name="T49" fmla="*/ 0 h 1733"/>
                  <a:gd name="T50" fmla="*/ 0 w 2750"/>
                  <a:gd name="T51" fmla="*/ 0 h 1733"/>
                  <a:gd name="T52" fmla="*/ 0 w 2750"/>
                  <a:gd name="T53" fmla="*/ 0 h 1733"/>
                  <a:gd name="T54" fmla="*/ 0 w 2750"/>
                  <a:gd name="T55" fmla="*/ 0 h 1733"/>
                  <a:gd name="T56" fmla="*/ 0 w 2750"/>
                  <a:gd name="T57" fmla="*/ 0 h 1733"/>
                  <a:gd name="T58" fmla="*/ 0 w 2750"/>
                  <a:gd name="T59" fmla="*/ 0 h 1733"/>
                  <a:gd name="T60" fmla="*/ 0 w 2750"/>
                  <a:gd name="T61" fmla="*/ 0 h 1733"/>
                  <a:gd name="T62" fmla="*/ 0 w 2750"/>
                  <a:gd name="T63" fmla="*/ 0 h 1733"/>
                  <a:gd name="T64" fmla="*/ 0 w 2750"/>
                  <a:gd name="T65" fmla="*/ 0 h 17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50"/>
                  <a:gd name="T100" fmla="*/ 0 h 1733"/>
                  <a:gd name="T101" fmla="*/ 2750 w 2750"/>
                  <a:gd name="T102" fmla="*/ 1733 h 17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50" h="1733">
                    <a:moveTo>
                      <a:pt x="892" y="0"/>
                    </a:moveTo>
                    <a:lnTo>
                      <a:pt x="923" y="56"/>
                    </a:lnTo>
                    <a:lnTo>
                      <a:pt x="956" y="112"/>
                    </a:lnTo>
                    <a:lnTo>
                      <a:pt x="992" y="169"/>
                    </a:lnTo>
                    <a:lnTo>
                      <a:pt x="1030" y="226"/>
                    </a:lnTo>
                    <a:lnTo>
                      <a:pt x="1070" y="284"/>
                    </a:lnTo>
                    <a:lnTo>
                      <a:pt x="1113" y="343"/>
                    </a:lnTo>
                    <a:lnTo>
                      <a:pt x="1158" y="401"/>
                    </a:lnTo>
                    <a:lnTo>
                      <a:pt x="1206" y="461"/>
                    </a:lnTo>
                    <a:lnTo>
                      <a:pt x="1255" y="520"/>
                    </a:lnTo>
                    <a:lnTo>
                      <a:pt x="1306" y="579"/>
                    </a:lnTo>
                    <a:lnTo>
                      <a:pt x="1359" y="638"/>
                    </a:lnTo>
                    <a:lnTo>
                      <a:pt x="1414" y="697"/>
                    </a:lnTo>
                    <a:lnTo>
                      <a:pt x="1471" y="756"/>
                    </a:lnTo>
                    <a:lnTo>
                      <a:pt x="1529" y="815"/>
                    </a:lnTo>
                    <a:lnTo>
                      <a:pt x="1588" y="873"/>
                    </a:lnTo>
                    <a:lnTo>
                      <a:pt x="1650" y="931"/>
                    </a:lnTo>
                    <a:lnTo>
                      <a:pt x="1712" y="988"/>
                    </a:lnTo>
                    <a:lnTo>
                      <a:pt x="1776" y="1045"/>
                    </a:lnTo>
                    <a:lnTo>
                      <a:pt x="1841" y="1101"/>
                    </a:lnTo>
                    <a:lnTo>
                      <a:pt x="1907" y="1157"/>
                    </a:lnTo>
                    <a:lnTo>
                      <a:pt x="1974" y="1211"/>
                    </a:lnTo>
                    <a:lnTo>
                      <a:pt x="2041" y="1265"/>
                    </a:lnTo>
                    <a:lnTo>
                      <a:pt x="2110" y="1317"/>
                    </a:lnTo>
                    <a:lnTo>
                      <a:pt x="2180" y="1369"/>
                    </a:lnTo>
                    <a:lnTo>
                      <a:pt x="2250" y="1419"/>
                    </a:lnTo>
                    <a:lnTo>
                      <a:pt x="2320" y="1469"/>
                    </a:lnTo>
                    <a:lnTo>
                      <a:pt x="2391" y="1516"/>
                    </a:lnTo>
                    <a:lnTo>
                      <a:pt x="2462" y="1563"/>
                    </a:lnTo>
                    <a:lnTo>
                      <a:pt x="2534" y="1608"/>
                    </a:lnTo>
                    <a:lnTo>
                      <a:pt x="2606" y="1651"/>
                    </a:lnTo>
                    <a:lnTo>
                      <a:pt x="2678" y="1693"/>
                    </a:lnTo>
                    <a:lnTo>
                      <a:pt x="2750" y="1733"/>
                    </a:lnTo>
                    <a:lnTo>
                      <a:pt x="838" y="1733"/>
                    </a:lnTo>
                    <a:lnTo>
                      <a:pt x="805" y="1687"/>
                    </a:lnTo>
                    <a:lnTo>
                      <a:pt x="771" y="1640"/>
                    </a:lnTo>
                    <a:lnTo>
                      <a:pt x="738" y="1592"/>
                    </a:lnTo>
                    <a:lnTo>
                      <a:pt x="705" y="1542"/>
                    </a:lnTo>
                    <a:lnTo>
                      <a:pt x="672" y="1492"/>
                    </a:lnTo>
                    <a:lnTo>
                      <a:pt x="640" y="1441"/>
                    </a:lnTo>
                    <a:lnTo>
                      <a:pt x="608" y="1389"/>
                    </a:lnTo>
                    <a:lnTo>
                      <a:pt x="576" y="1336"/>
                    </a:lnTo>
                    <a:lnTo>
                      <a:pt x="545" y="1282"/>
                    </a:lnTo>
                    <a:lnTo>
                      <a:pt x="514" y="1227"/>
                    </a:lnTo>
                    <a:lnTo>
                      <a:pt x="483" y="1172"/>
                    </a:lnTo>
                    <a:lnTo>
                      <a:pt x="453" y="1117"/>
                    </a:lnTo>
                    <a:lnTo>
                      <a:pt x="427" y="1057"/>
                    </a:lnTo>
                    <a:lnTo>
                      <a:pt x="421" y="1004"/>
                    </a:lnTo>
                    <a:lnTo>
                      <a:pt x="386" y="947"/>
                    </a:lnTo>
                    <a:lnTo>
                      <a:pt x="355" y="890"/>
                    </a:lnTo>
                    <a:lnTo>
                      <a:pt x="329" y="832"/>
                    </a:lnTo>
                    <a:lnTo>
                      <a:pt x="301" y="779"/>
                    </a:lnTo>
                    <a:lnTo>
                      <a:pt x="277" y="719"/>
                    </a:lnTo>
                    <a:lnTo>
                      <a:pt x="254" y="661"/>
                    </a:lnTo>
                    <a:lnTo>
                      <a:pt x="227" y="607"/>
                    </a:lnTo>
                    <a:lnTo>
                      <a:pt x="205" y="551"/>
                    </a:lnTo>
                    <a:lnTo>
                      <a:pt x="182" y="491"/>
                    </a:lnTo>
                    <a:lnTo>
                      <a:pt x="163" y="437"/>
                    </a:lnTo>
                    <a:lnTo>
                      <a:pt x="140" y="380"/>
                    </a:lnTo>
                    <a:lnTo>
                      <a:pt x="116" y="320"/>
                    </a:lnTo>
                    <a:lnTo>
                      <a:pt x="94" y="268"/>
                    </a:lnTo>
                    <a:lnTo>
                      <a:pt x="76" y="211"/>
                    </a:lnTo>
                    <a:lnTo>
                      <a:pt x="55" y="158"/>
                    </a:lnTo>
                    <a:lnTo>
                      <a:pt x="40" y="106"/>
                    </a:lnTo>
                    <a:lnTo>
                      <a:pt x="25" y="50"/>
                    </a:lnTo>
                    <a:lnTo>
                      <a:pt x="0" y="0"/>
                    </a:lnTo>
                    <a:lnTo>
                      <a:pt x="892" y="0"/>
                    </a:lnTo>
                    <a:close/>
                  </a:path>
                </a:pathLst>
              </a:custGeom>
              <a:gradFill rotWithShape="0">
                <a:gsLst>
                  <a:gs pos="0">
                    <a:srgbClr val="764700"/>
                  </a:gs>
                  <a:gs pos="100000">
                    <a:srgbClr val="FF9900"/>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p>
                <a:endParaRPr lang="zh-CN" altLang="en-US"/>
              </a:p>
            </p:txBody>
          </p:sp>
          <p:sp>
            <p:nvSpPr>
              <p:cNvPr id="33" name="Freeform 41"/>
              <p:cNvSpPr>
                <a:spLocks/>
              </p:cNvSpPr>
              <p:nvPr/>
            </p:nvSpPr>
            <p:spPr bwMode="auto">
              <a:xfrm rot="10800000">
                <a:off x="1706" y="3199"/>
                <a:ext cx="320" cy="107"/>
              </a:xfrm>
              <a:custGeom>
                <a:avLst/>
                <a:gdLst>
                  <a:gd name="T0" fmla="*/ 0 w 6472"/>
                  <a:gd name="T1" fmla="*/ 0 h 2485"/>
                  <a:gd name="T2" fmla="*/ 0 w 6472"/>
                  <a:gd name="T3" fmla="*/ 0 h 2485"/>
                  <a:gd name="T4" fmla="*/ 0 w 6472"/>
                  <a:gd name="T5" fmla="*/ 0 h 2485"/>
                  <a:gd name="T6" fmla="*/ 0 w 6472"/>
                  <a:gd name="T7" fmla="*/ 0 h 2485"/>
                  <a:gd name="T8" fmla="*/ 0 60000 65536"/>
                  <a:gd name="T9" fmla="*/ 0 60000 65536"/>
                  <a:gd name="T10" fmla="*/ 0 60000 65536"/>
                  <a:gd name="T11" fmla="*/ 0 60000 65536"/>
                  <a:gd name="T12" fmla="*/ 0 w 6472"/>
                  <a:gd name="T13" fmla="*/ 0 h 2485"/>
                  <a:gd name="T14" fmla="*/ 6472 w 6472"/>
                  <a:gd name="T15" fmla="*/ 2485 h 2485"/>
                </a:gdLst>
                <a:ahLst/>
                <a:cxnLst>
                  <a:cxn ang="T8">
                    <a:pos x="T0" y="T1"/>
                  </a:cxn>
                  <a:cxn ang="T9">
                    <a:pos x="T2" y="T3"/>
                  </a:cxn>
                  <a:cxn ang="T10">
                    <a:pos x="T4" y="T5"/>
                  </a:cxn>
                  <a:cxn ang="T11">
                    <a:pos x="T6" y="T7"/>
                  </a:cxn>
                </a:cxnLst>
                <a:rect l="T12" t="T13" r="T14" b="T15"/>
                <a:pathLst>
                  <a:path w="6472" h="2485">
                    <a:moveTo>
                      <a:pt x="0" y="2485"/>
                    </a:moveTo>
                    <a:lnTo>
                      <a:pt x="6472" y="2485"/>
                    </a:lnTo>
                    <a:lnTo>
                      <a:pt x="3236" y="0"/>
                    </a:lnTo>
                    <a:lnTo>
                      <a:pt x="0" y="2485"/>
                    </a:lnTo>
                    <a:close/>
                  </a:path>
                </a:pathLst>
              </a:custGeom>
              <a:gradFill rotWithShape="0">
                <a:gsLst>
                  <a:gs pos="0">
                    <a:srgbClr val="CC6600"/>
                  </a:gs>
                  <a:gs pos="100000">
                    <a:srgbClr val="EECBA9"/>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p>
                <a:endParaRPr lang="zh-CN" altLang="en-US"/>
              </a:p>
            </p:txBody>
          </p:sp>
          <p:sp>
            <p:nvSpPr>
              <p:cNvPr id="34" name="Freeform 42"/>
              <p:cNvSpPr>
                <a:spLocks/>
              </p:cNvSpPr>
              <p:nvPr/>
            </p:nvSpPr>
            <p:spPr bwMode="auto">
              <a:xfrm rot="10800000">
                <a:off x="1778" y="2923"/>
                <a:ext cx="544" cy="277"/>
              </a:xfrm>
              <a:custGeom>
                <a:avLst/>
                <a:gdLst>
                  <a:gd name="T0" fmla="*/ 0 w 11000"/>
                  <a:gd name="T1" fmla="*/ 0 h 6931"/>
                  <a:gd name="T2" fmla="*/ 0 w 11000"/>
                  <a:gd name="T3" fmla="*/ 0 h 6931"/>
                  <a:gd name="T4" fmla="*/ 0 w 11000"/>
                  <a:gd name="T5" fmla="*/ 0 h 6931"/>
                  <a:gd name="T6" fmla="*/ 0 w 11000"/>
                  <a:gd name="T7" fmla="*/ 0 h 6931"/>
                  <a:gd name="T8" fmla="*/ 0 w 11000"/>
                  <a:gd name="T9" fmla="*/ 0 h 6931"/>
                  <a:gd name="T10" fmla="*/ 0 w 11000"/>
                  <a:gd name="T11" fmla="*/ 0 h 6931"/>
                  <a:gd name="T12" fmla="*/ 0 w 11000"/>
                  <a:gd name="T13" fmla="*/ 0 h 6931"/>
                  <a:gd name="T14" fmla="*/ 0 w 11000"/>
                  <a:gd name="T15" fmla="*/ 0 h 6931"/>
                  <a:gd name="T16" fmla="*/ 0 w 11000"/>
                  <a:gd name="T17" fmla="*/ 0 h 6931"/>
                  <a:gd name="T18" fmla="*/ 0 w 11000"/>
                  <a:gd name="T19" fmla="*/ 0 h 6931"/>
                  <a:gd name="T20" fmla="*/ 0 w 11000"/>
                  <a:gd name="T21" fmla="*/ 0 h 6931"/>
                  <a:gd name="T22" fmla="*/ 0 w 11000"/>
                  <a:gd name="T23" fmla="*/ 0 h 6931"/>
                  <a:gd name="T24" fmla="*/ 0 w 11000"/>
                  <a:gd name="T25" fmla="*/ 0 h 6931"/>
                  <a:gd name="T26" fmla="*/ 0 w 11000"/>
                  <a:gd name="T27" fmla="*/ 0 h 6931"/>
                  <a:gd name="T28" fmla="*/ 0 w 11000"/>
                  <a:gd name="T29" fmla="*/ 0 h 6931"/>
                  <a:gd name="T30" fmla="*/ 0 w 11000"/>
                  <a:gd name="T31" fmla="*/ 0 h 6931"/>
                  <a:gd name="T32" fmla="*/ 0 w 11000"/>
                  <a:gd name="T33" fmla="*/ 0 h 6931"/>
                  <a:gd name="T34" fmla="*/ 0 w 11000"/>
                  <a:gd name="T35" fmla="*/ 0 h 6931"/>
                  <a:gd name="T36" fmla="*/ 0 w 11000"/>
                  <a:gd name="T37" fmla="*/ 0 h 6931"/>
                  <a:gd name="T38" fmla="*/ 0 w 11000"/>
                  <a:gd name="T39" fmla="*/ 0 h 6931"/>
                  <a:gd name="T40" fmla="*/ 0 w 11000"/>
                  <a:gd name="T41" fmla="*/ 0 h 6931"/>
                  <a:gd name="T42" fmla="*/ 0 w 11000"/>
                  <a:gd name="T43" fmla="*/ 0 h 6931"/>
                  <a:gd name="T44" fmla="*/ 0 w 11000"/>
                  <a:gd name="T45" fmla="*/ 0 h 6931"/>
                  <a:gd name="T46" fmla="*/ 0 w 11000"/>
                  <a:gd name="T47" fmla="*/ 0 h 6931"/>
                  <a:gd name="T48" fmla="*/ 0 w 11000"/>
                  <a:gd name="T49" fmla="*/ 0 h 6931"/>
                  <a:gd name="T50" fmla="*/ 0 w 11000"/>
                  <a:gd name="T51" fmla="*/ 0 h 6931"/>
                  <a:gd name="T52" fmla="*/ 0 w 11000"/>
                  <a:gd name="T53" fmla="*/ 0 h 6931"/>
                  <a:gd name="T54" fmla="*/ 0 w 11000"/>
                  <a:gd name="T55" fmla="*/ 0 h 6931"/>
                  <a:gd name="T56" fmla="*/ 0 w 11000"/>
                  <a:gd name="T57" fmla="*/ 0 h 6931"/>
                  <a:gd name="T58" fmla="*/ 0 w 11000"/>
                  <a:gd name="T59" fmla="*/ 0 h 6931"/>
                  <a:gd name="T60" fmla="*/ 0 w 11000"/>
                  <a:gd name="T61" fmla="*/ 0 h 6931"/>
                  <a:gd name="T62" fmla="*/ 0 w 11000"/>
                  <a:gd name="T63" fmla="*/ 0 h 6931"/>
                  <a:gd name="T64" fmla="*/ 0 w 11000"/>
                  <a:gd name="T65" fmla="*/ 0 h 69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00"/>
                  <a:gd name="T100" fmla="*/ 0 h 6931"/>
                  <a:gd name="T101" fmla="*/ 11000 w 11000"/>
                  <a:gd name="T102" fmla="*/ 6931 h 69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00" h="6931">
                    <a:moveTo>
                      <a:pt x="7432" y="0"/>
                    </a:moveTo>
                    <a:lnTo>
                      <a:pt x="7309" y="222"/>
                    </a:lnTo>
                    <a:lnTo>
                      <a:pt x="7177" y="447"/>
                    </a:lnTo>
                    <a:lnTo>
                      <a:pt x="7034" y="675"/>
                    </a:lnTo>
                    <a:lnTo>
                      <a:pt x="6882" y="905"/>
                    </a:lnTo>
                    <a:lnTo>
                      <a:pt x="6720" y="1137"/>
                    </a:lnTo>
                    <a:lnTo>
                      <a:pt x="6548" y="1370"/>
                    </a:lnTo>
                    <a:lnTo>
                      <a:pt x="6367" y="1605"/>
                    </a:lnTo>
                    <a:lnTo>
                      <a:pt x="6178" y="1842"/>
                    </a:lnTo>
                    <a:lnTo>
                      <a:pt x="5981" y="2078"/>
                    </a:lnTo>
                    <a:lnTo>
                      <a:pt x="5776" y="2315"/>
                    </a:lnTo>
                    <a:lnTo>
                      <a:pt x="5564" y="2551"/>
                    </a:lnTo>
                    <a:lnTo>
                      <a:pt x="5344" y="2788"/>
                    </a:lnTo>
                    <a:lnTo>
                      <a:pt x="5118" y="3023"/>
                    </a:lnTo>
                    <a:lnTo>
                      <a:pt x="4886" y="3258"/>
                    </a:lnTo>
                    <a:lnTo>
                      <a:pt x="4647" y="3491"/>
                    </a:lnTo>
                    <a:lnTo>
                      <a:pt x="4402" y="3722"/>
                    </a:lnTo>
                    <a:lnTo>
                      <a:pt x="4152" y="3953"/>
                    </a:lnTo>
                    <a:lnTo>
                      <a:pt x="3897" y="4180"/>
                    </a:lnTo>
                    <a:lnTo>
                      <a:pt x="3638" y="4405"/>
                    </a:lnTo>
                    <a:lnTo>
                      <a:pt x="3374" y="4626"/>
                    </a:lnTo>
                    <a:lnTo>
                      <a:pt x="3106" y="4844"/>
                    </a:lnTo>
                    <a:lnTo>
                      <a:pt x="2835" y="5058"/>
                    </a:lnTo>
                    <a:lnTo>
                      <a:pt x="2560" y="5269"/>
                    </a:lnTo>
                    <a:lnTo>
                      <a:pt x="2282" y="5475"/>
                    </a:lnTo>
                    <a:lnTo>
                      <a:pt x="2002" y="5677"/>
                    </a:lnTo>
                    <a:lnTo>
                      <a:pt x="1720" y="5874"/>
                    </a:lnTo>
                    <a:lnTo>
                      <a:pt x="1437" y="6065"/>
                    </a:lnTo>
                    <a:lnTo>
                      <a:pt x="1151" y="6251"/>
                    </a:lnTo>
                    <a:lnTo>
                      <a:pt x="864" y="6431"/>
                    </a:lnTo>
                    <a:lnTo>
                      <a:pt x="576" y="6604"/>
                    </a:lnTo>
                    <a:lnTo>
                      <a:pt x="288" y="6771"/>
                    </a:lnTo>
                    <a:lnTo>
                      <a:pt x="0" y="6931"/>
                    </a:lnTo>
                    <a:lnTo>
                      <a:pt x="7647" y="6931"/>
                    </a:lnTo>
                    <a:lnTo>
                      <a:pt x="7782" y="6748"/>
                    </a:lnTo>
                    <a:lnTo>
                      <a:pt x="7915" y="6560"/>
                    </a:lnTo>
                    <a:lnTo>
                      <a:pt x="8049" y="6366"/>
                    </a:lnTo>
                    <a:lnTo>
                      <a:pt x="8180" y="6169"/>
                    </a:lnTo>
                    <a:lnTo>
                      <a:pt x="8312" y="5968"/>
                    </a:lnTo>
                    <a:lnTo>
                      <a:pt x="8442" y="5762"/>
                    </a:lnTo>
                    <a:lnTo>
                      <a:pt x="8570" y="5554"/>
                    </a:lnTo>
                    <a:lnTo>
                      <a:pt x="8696" y="5342"/>
                    </a:lnTo>
                    <a:lnTo>
                      <a:pt x="8822" y="5127"/>
                    </a:lnTo>
                    <a:lnTo>
                      <a:pt x="8946" y="4909"/>
                    </a:lnTo>
                    <a:lnTo>
                      <a:pt x="9069" y="4689"/>
                    </a:lnTo>
                    <a:lnTo>
                      <a:pt x="9188" y="4468"/>
                    </a:lnTo>
                    <a:lnTo>
                      <a:pt x="9307" y="4243"/>
                    </a:lnTo>
                    <a:lnTo>
                      <a:pt x="9422" y="4019"/>
                    </a:lnTo>
                    <a:lnTo>
                      <a:pt x="9536" y="3792"/>
                    </a:lnTo>
                    <a:lnTo>
                      <a:pt x="9647" y="3563"/>
                    </a:lnTo>
                    <a:lnTo>
                      <a:pt x="9756" y="3335"/>
                    </a:lnTo>
                    <a:lnTo>
                      <a:pt x="9862" y="3106"/>
                    </a:lnTo>
                    <a:lnTo>
                      <a:pt x="9966" y="2876"/>
                    </a:lnTo>
                    <a:lnTo>
                      <a:pt x="10066" y="2647"/>
                    </a:lnTo>
                    <a:lnTo>
                      <a:pt x="10163" y="2418"/>
                    </a:lnTo>
                    <a:lnTo>
                      <a:pt x="10257" y="2190"/>
                    </a:lnTo>
                    <a:lnTo>
                      <a:pt x="10348" y="1963"/>
                    </a:lnTo>
                    <a:lnTo>
                      <a:pt x="10436" y="1735"/>
                    </a:lnTo>
                    <a:lnTo>
                      <a:pt x="10520" y="1511"/>
                    </a:lnTo>
                    <a:lnTo>
                      <a:pt x="10601" y="1287"/>
                    </a:lnTo>
                    <a:lnTo>
                      <a:pt x="10677" y="1066"/>
                    </a:lnTo>
                    <a:lnTo>
                      <a:pt x="10750" y="847"/>
                    </a:lnTo>
                    <a:lnTo>
                      <a:pt x="10818" y="631"/>
                    </a:lnTo>
                    <a:lnTo>
                      <a:pt x="10884" y="417"/>
                    </a:lnTo>
                    <a:lnTo>
                      <a:pt x="10944" y="207"/>
                    </a:lnTo>
                    <a:lnTo>
                      <a:pt x="11000" y="0"/>
                    </a:lnTo>
                    <a:lnTo>
                      <a:pt x="7432" y="0"/>
                    </a:lnTo>
                    <a:close/>
                  </a:path>
                </a:pathLst>
              </a:custGeom>
              <a:gradFill rotWithShape="0">
                <a:gsLst>
                  <a:gs pos="0">
                    <a:srgbClr val="764700"/>
                  </a:gs>
                  <a:gs pos="100000">
                    <a:srgbClr val="FF9900"/>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p>
                <a:endParaRPr lang="zh-CN" altLang="en-US"/>
              </a:p>
            </p:txBody>
          </p:sp>
          <p:sp>
            <p:nvSpPr>
              <p:cNvPr id="35" name="Freeform 43"/>
              <p:cNvSpPr>
                <a:spLocks/>
              </p:cNvSpPr>
              <p:nvPr/>
            </p:nvSpPr>
            <p:spPr bwMode="auto">
              <a:xfrm rot="10800000">
                <a:off x="1778" y="3023"/>
                <a:ext cx="176" cy="176"/>
              </a:xfrm>
              <a:custGeom>
                <a:avLst/>
                <a:gdLst>
                  <a:gd name="T0" fmla="*/ 0 w 3568"/>
                  <a:gd name="T1" fmla="*/ 0 h 4416"/>
                  <a:gd name="T2" fmla="*/ 0 w 3568"/>
                  <a:gd name="T3" fmla="*/ 0 h 4416"/>
                  <a:gd name="T4" fmla="*/ 0 w 3568"/>
                  <a:gd name="T5" fmla="*/ 0 h 4416"/>
                  <a:gd name="T6" fmla="*/ 0 w 3568"/>
                  <a:gd name="T7" fmla="*/ 0 h 4416"/>
                  <a:gd name="T8" fmla="*/ 0 w 3568"/>
                  <a:gd name="T9" fmla="*/ 0 h 4416"/>
                  <a:gd name="T10" fmla="*/ 0 w 3568"/>
                  <a:gd name="T11" fmla="*/ 0 h 4416"/>
                  <a:gd name="T12" fmla="*/ 0 w 3568"/>
                  <a:gd name="T13" fmla="*/ 0 h 4416"/>
                  <a:gd name="T14" fmla="*/ 0 w 3568"/>
                  <a:gd name="T15" fmla="*/ 0 h 4416"/>
                  <a:gd name="T16" fmla="*/ 0 w 3568"/>
                  <a:gd name="T17" fmla="*/ 0 h 4416"/>
                  <a:gd name="T18" fmla="*/ 0 w 3568"/>
                  <a:gd name="T19" fmla="*/ 0 h 4416"/>
                  <a:gd name="T20" fmla="*/ 0 w 3568"/>
                  <a:gd name="T21" fmla="*/ 0 h 4416"/>
                  <a:gd name="T22" fmla="*/ 0 w 3568"/>
                  <a:gd name="T23" fmla="*/ 0 h 4416"/>
                  <a:gd name="T24" fmla="*/ 0 w 3568"/>
                  <a:gd name="T25" fmla="*/ 0 h 4416"/>
                  <a:gd name="T26" fmla="*/ 0 w 3568"/>
                  <a:gd name="T27" fmla="*/ 0 h 4416"/>
                  <a:gd name="T28" fmla="*/ 0 w 3568"/>
                  <a:gd name="T29" fmla="*/ 0 h 4416"/>
                  <a:gd name="T30" fmla="*/ 0 w 3568"/>
                  <a:gd name="T31" fmla="*/ 0 h 4416"/>
                  <a:gd name="T32" fmla="*/ 0 w 3568"/>
                  <a:gd name="T33" fmla="*/ 0 h 4416"/>
                  <a:gd name="T34" fmla="*/ 0 w 3568"/>
                  <a:gd name="T35" fmla="*/ 0 h 4416"/>
                  <a:gd name="T36" fmla="*/ 0 w 3568"/>
                  <a:gd name="T37" fmla="*/ 0 h 4416"/>
                  <a:gd name="T38" fmla="*/ 0 w 3568"/>
                  <a:gd name="T39" fmla="*/ 0 h 4416"/>
                  <a:gd name="T40" fmla="*/ 0 w 3568"/>
                  <a:gd name="T41" fmla="*/ 0 h 4416"/>
                  <a:gd name="T42" fmla="*/ 0 w 3568"/>
                  <a:gd name="T43" fmla="*/ 0 h 4416"/>
                  <a:gd name="T44" fmla="*/ 0 w 3568"/>
                  <a:gd name="T45" fmla="*/ 0 h 4416"/>
                  <a:gd name="T46" fmla="*/ 0 w 3568"/>
                  <a:gd name="T47" fmla="*/ 0 h 4416"/>
                  <a:gd name="T48" fmla="*/ 0 w 3568"/>
                  <a:gd name="T49" fmla="*/ 0 h 4416"/>
                  <a:gd name="T50" fmla="*/ 0 w 3568"/>
                  <a:gd name="T51" fmla="*/ 0 h 4416"/>
                  <a:gd name="T52" fmla="*/ 0 w 3568"/>
                  <a:gd name="T53" fmla="*/ 0 h 4416"/>
                  <a:gd name="T54" fmla="*/ 0 w 3568"/>
                  <a:gd name="T55" fmla="*/ 0 h 4416"/>
                  <a:gd name="T56" fmla="*/ 0 w 3568"/>
                  <a:gd name="T57" fmla="*/ 0 h 4416"/>
                  <a:gd name="T58" fmla="*/ 0 w 3568"/>
                  <a:gd name="T59" fmla="*/ 0 h 4416"/>
                  <a:gd name="T60" fmla="*/ 0 w 3568"/>
                  <a:gd name="T61" fmla="*/ 0 h 4416"/>
                  <a:gd name="T62" fmla="*/ 0 w 3568"/>
                  <a:gd name="T63" fmla="*/ 0 h 4416"/>
                  <a:gd name="T64" fmla="*/ 0 w 3568"/>
                  <a:gd name="T65" fmla="*/ 0 h 44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68"/>
                  <a:gd name="T100" fmla="*/ 0 h 4416"/>
                  <a:gd name="T101" fmla="*/ 3568 w 3568"/>
                  <a:gd name="T102" fmla="*/ 4416 h 44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68" h="4416">
                    <a:moveTo>
                      <a:pt x="0" y="0"/>
                    </a:moveTo>
                    <a:lnTo>
                      <a:pt x="34" y="128"/>
                    </a:lnTo>
                    <a:lnTo>
                      <a:pt x="70" y="256"/>
                    </a:lnTo>
                    <a:lnTo>
                      <a:pt x="107" y="386"/>
                    </a:lnTo>
                    <a:lnTo>
                      <a:pt x="146" y="517"/>
                    </a:lnTo>
                    <a:lnTo>
                      <a:pt x="187" y="650"/>
                    </a:lnTo>
                    <a:lnTo>
                      <a:pt x="229" y="784"/>
                    </a:lnTo>
                    <a:lnTo>
                      <a:pt x="273" y="918"/>
                    </a:lnTo>
                    <a:lnTo>
                      <a:pt x="319" y="1053"/>
                    </a:lnTo>
                    <a:lnTo>
                      <a:pt x="365" y="1190"/>
                    </a:lnTo>
                    <a:lnTo>
                      <a:pt x="413" y="1328"/>
                    </a:lnTo>
                    <a:lnTo>
                      <a:pt x="463" y="1465"/>
                    </a:lnTo>
                    <a:lnTo>
                      <a:pt x="514" y="1603"/>
                    </a:lnTo>
                    <a:lnTo>
                      <a:pt x="566" y="1742"/>
                    </a:lnTo>
                    <a:lnTo>
                      <a:pt x="620" y="1882"/>
                    </a:lnTo>
                    <a:lnTo>
                      <a:pt x="676" y="2022"/>
                    </a:lnTo>
                    <a:lnTo>
                      <a:pt x="732" y="2163"/>
                    </a:lnTo>
                    <a:lnTo>
                      <a:pt x="790" y="2304"/>
                    </a:lnTo>
                    <a:lnTo>
                      <a:pt x="849" y="2445"/>
                    </a:lnTo>
                    <a:lnTo>
                      <a:pt x="908" y="2586"/>
                    </a:lnTo>
                    <a:lnTo>
                      <a:pt x="970" y="2728"/>
                    </a:lnTo>
                    <a:lnTo>
                      <a:pt x="1032" y="2870"/>
                    </a:lnTo>
                    <a:lnTo>
                      <a:pt x="1095" y="3011"/>
                    </a:lnTo>
                    <a:lnTo>
                      <a:pt x="1160" y="3153"/>
                    </a:lnTo>
                    <a:lnTo>
                      <a:pt x="1225" y="3295"/>
                    </a:lnTo>
                    <a:lnTo>
                      <a:pt x="1292" y="3437"/>
                    </a:lnTo>
                    <a:lnTo>
                      <a:pt x="1359" y="3577"/>
                    </a:lnTo>
                    <a:lnTo>
                      <a:pt x="1428" y="3718"/>
                    </a:lnTo>
                    <a:lnTo>
                      <a:pt x="1497" y="3858"/>
                    </a:lnTo>
                    <a:lnTo>
                      <a:pt x="1567" y="3999"/>
                    </a:lnTo>
                    <a:lnTo>
                      <a:pt x="1639" y="4138"/>
                    </a:lnTo>
                    <a:lnTo>
                      <a:pt x="1711" y="4277"/>
                    </a:lnTo>
                    <a:lnTo>
                      <a:pt x="1784" y="4416"/>
                    </a:lnTo>
                    <a:lnTo>
                      <a:pt x="1857" y="4277"/>
                    </a:lnTo>
                    <a:lnTo>
                      <a:pt x="1929" y="4138"/>
                    </a:lnTo>
                    <a:lnTo>
                      <a:pt x="2001" y="3999"/>
                    </a:lnTo>
                    <a:lnTo>
                      <a:pt x="2071" y="3858"/>
                    </a:lnTo>
                    <a:lnTo>
                      <a:pt x="2140" y="3718"/>
                    </a:lnTo>
                    <a:lnTo>
                      <a:pt x="2208" y="3577"/>
                    </a:lnTo>
                    <a:lnTo>
                      <a:pt x="2276" y="3437"/>
                    </a:lnTo>
                    <a:lnTo>
                      <a:pt x="2343" y="3295"/>
                    </a:lnTo>
                    <a:lnTo>
                      <a:pt x="2408" y="3153"/>
                    </a:lnTo>
                    <a:lnTo>
                      <a:pt x="2473" y="3011"/>
                    </a:lnTo>
                    <a:lnTo>
                      <a:pt x="2536" y="2870"/>
                    </a:lnTo>
                    <a:lnTo>
                      <a:pt x="2598" y="2728"/>
                    </a:lnTo>
                    <a:lnTo>
                      <a:pt x="2660" y="2586"/>
                    </a:lnTo>
                    <a:lnTo>
                      <a:pt x="2719" y="2445"/>
                    </a:lnTo>
                    <a:lnTo>
                      <a:pt x="2778" y="2304"/>
                    </a:lnTo>
                    <a:lnTo>
                      <a:pt x="2836" y="2163"/>
                    </a:lnTo>
                    <a:lnTo>
                      <a:pt x="2892" y="2022"/>
                    </a:lnTo>
                    <a:lnTo>
                      <a:pt x="2948" y="1882"/>
                    </a:lnTo>
                    <a:lnTo>
                      <a:pt x="3002" y="1742"/>
                    </a:lnTo>
                    <a:lnTo>
                      <a:pt x="3054" y="1603"/>
                    </a:lnTo>
                    <a:lnTo>
                      <a:pt x="3105" y="1465"/>
                    </a:lnTo>
                    <a:lnTo>
                      <a:pt x="3155" y="1328"/>
                    </a:lnTo>
                    <a:lnTo>
                      <a:pt x="3203" y="1190"/>
                    </a:lnTo>
                    <a:lnTo>
                      <a:pt x="3249" y="1053"/>
                    </a:lnTo>
                    <a:lnTo>
                      <a:pt x="3295" y="918"/>
                    </a:lnTo>
                    <a:lnTo>
                      <a:pt x="3339" y="784"/>
                    </a:lnTo>
                    <a:lnTo>
                      <a:pt x="3381" y="650"/>
                    </a:lnTo>
                    <a:lnTo>
                      <a:pt x="3422" y="517"/>
                    </a:lnTo>
                    <a:lnTo>
                      <a:pt x="3461" y="386"/>
                    </a:lnTo>
                    <a:lnTo>
                      <a:pt x="3498" y="256"/>
                    </a:lnTo>
                    <a:lnTo>
                      <a:pt x="3534" y="128"/>
                    </a:lnTo>
                    <a:lnTo>
                      <a:pt x="3568" y="0"/>
                    </a:lnTo>
                    <a:lnTo>
                      <a:pt x="0" y="0"/>
                    </a:lnTo>
                    <a:close/>
                  </a:path>
                </a:pathLst>
              </a:custGeom>
              <a:gradFill rotWithShape="0">
                <a:gsLst>
                  <a:gs pos="0">
                    <a:srgbClr val="948C3C"/>
                  </a:gs>
                  <a:gs pos="100000">
                    <a:srgbClr val="CC6600"/>
                  </a:gs>
                </a:gsLst>
                <a:lin ang="27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p>
                <a:endParaRPr lang="zh-CN" altLang="en-US"/>
              </a:p>
            </p:txBody>
          </p:sp>
        </p:grpSp>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274390" y="1130448"/>
              <a:ext cx="1862355" cy="1608399"/>
            </a:xfrm>
            <a:prstGeom prst="rect">
              <a:avLst/>
            </a:prstGeom>
          </p:spPr>
        </p:pic>
        <p:sp>
          <p:nvSpPr>
            <p:cNvPr id="23" name="文本框 22"/>
            <p:cNvSpPr txBox="1"/>
            <p:nvPr/>
          </p:nvSpPr>
          <p:spPr>
            <a:xfrm>
              <a:off x="1617580" y="1747092"/>
              <a:ext cx="3070746" cy="428852"/>
            </a:xfrm>
            <a:prstGeom prst="rect">
              <a:avLst/>
            </a:prstGeom>
            <a:noFill/>
          </p:spPr>
          <p:txBody>
            <a:bodyPr wrap="square" rtlCol="0">
              <a:spAutoFit/>
            </a:bodyPr>
            <a:lstStyle/>
            <a:p>
              <a:r>
                <a:rPr lang="zh-CN" altLang="en-US" sz="12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为什么会发生这个攻击事件？</a:t>
              </a:r>
            </a:p>
          </p:txBody>
        </p:sp>
        <p:sp>
          <p:nvSpPr>
            <p:cNvPr id="24" name="文本框 23"/>
            <p:cNvSpPr txBox="1"/>
            <p:nvPr/>
          </p:nvSpPr>
          <p:spPr>
            <a:xfrm>
              <a:off x="2067869" y="943765"/>
              <a:ext cx="3023261" cy="714754"/>
            </a:xfrm>
            <a:prstGeom prst="rect">
              <a:avLst/>
            </a:prstGeom>
            <a:noFill/>
          </p:spPr>
          <p:txBody>
            <a:bodyPr wrap="square" rtlCol="0">
              <a:spAutoFit/>
            </a:bodyPr>
            <a:lstStyle/>
            <a:p>
              <a:r>
                <a:rPr lang="zh-CN" altLang="en-US" sz="1200"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当前</a:t>
              </a:r>
              <a:r>
                <a:rPr lang="zh-CN" altLang="en-US" sz="12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正在发生什么攻击事件？</a:t>
              </a:r>
            </a:p>
            <a:p>
              <a:endParaRPr lang="zh-CN" altLang="en-US" sz="12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5" name="文本框 24"/>
            <p:cNvSpPr txBox="1"/>
            <p:nvPr/>
          </p:nvSpPr>
          <p:spPr>
            <a:xfrm>
              <a:off x="4195496" y="169949"/>
              <a:ext cx="4020141" cy="476503"/>
            </a:xfrm>
            <a:prstGeom prst="rect">
              <a:avLst/>
            </a:prstGeom>
            <a:noFill/>
          </p:spPr>
          <p:txBody>
            <a:bodyPr wrap="square" rtlCol="0">
              <a:spAutoFit/>
            </a:bodyPr>
            <a:lstStyle/>
            <a:p>
              <a:pPr algn="ctr"/>
              <a:r>
                <a:rPr lang="zh-CN" altLang="en-US" sz="1400"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哪些告警是值得去关注、去处置的？</a:t>
              </a:r>
              <a:endParaRPr lang="zh-CN" altLang="en-US" sz="14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6" name="文本框 25"/>
            <p:cNvSpPr txBox="1"/>
            <p:nvPr/>
          </p:nvSpPr>
          <p:spPr>
            <a:xfrm>
              <a:off x="7136746" y="940523"/>
              <a:ext cx="2675996" cy="428852"/>
            </a:xfrm>
            <a:prstGeom prst="rect">
              <a:avLst/>
            </a:prstGeom>
            <a:noFill/>
          </p:spPr>
          <p:txBody>
            <a:bodyPr wrap="square" rtlCol="0">
              <a:spAutoFit/>
            </a:bodyPr>
            <a:lstStyle/>
            <a:p>
              <a:r>
                <a:rPr lang="zh-CN" altLang="en-US" sz="1200"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哪些资产风险比较高？</a:t>
              </a:r>
              <a:endParaRPr lang="zh-CN" altLang="en-US" sz="12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27" name="文本框 26"/>
            <p:cNvSpPr txBox="1"/>
            <p:nvPr/>
          </p:nvSpPr>
          <p:spPr>
            <a:xfrm>
              <a:off x="7852781" y="1747092"/>
              <a:ext cx="3024483" cy="428852"/>
            </a:xfrm>
            <a:prstGeom prst="rect">
              <a:avLst/>
            </a:prstGeom>
            <a:noFill/>
          </p:spPr>
          <p:txBody>
            <a:bodyPr wrap="square" rtlCol="0">
              <a:spAutoFit/>
            </a:bodyPr>
            <a:lstStyle/>
            <a:p>
              <a:r>
                <a:rPr lang="zh-CN" altLang="en-US" sz="1200"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各种安全检查应该怎么应对？</a:t>
              </a:r>
              <a:endParaRPr lang="zh-CN" altLang="en-US" sz="12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30" name="圆角矩形 29"/>
            <p:cNvSpPr/>
            <p:nvPr/>
          </p:nvSpPr>
          <p:spPr bwMode="auto">
            <a:xfrm>
              <a:off x="1030991" y="4824559"/>
              <a:ext cx="4884393" cy="1883542"/>
            </a:xfrm>
            <a:prstGeom prst="roundRect">
              <a:avLst/>
            </a:prstGeom>
            <a:ln>
              <a:headEnd/>
              <a:tailEnd/>
            </a:ln>
          </p:spPr>
          <p:style>
            <a:lnRef idx="2">
              <a:schemeClr val="accent2"/>
            </a:lnRef>
            <a:fillRef idx="1">
              <a:schemeClr val="lt1"/>
            </a:fillRef>
            <a:effectRef idx="0">
              <a:schemeClr val="accent2"/>
            </a:effectRef>
            <a:fontRef idx="minor">
              <a:schemeClr val="dk1"/>
            </a:fontRef>
          </p:style>
          <p:txBody>
            <a:bodyPr rtlCol="0" anchor="ctr"/>
            <a:lstStyle/>
            <a:p>
              <a:pPr algn="just">
                <a:lnSpc>
                  <a:spcPct val="150000"/>
                </a:lnSpc>
                <a:buNone/>
              </a:pPr>
              <a:r>
                <a:rPr lang="zh-CN" altLang="en-US" sz="1100" b="1" dirty="0" smtClean="0">
                  <a:solidFill>
                    <a:srgbClr val="C00000"/>
                  </a:solidFill>
                  <a:latin typeface="微软雅黑 Light" panose="020B0502040204020203" pitchFamily="34" charset="-122"/>
                  <a:ea typeface="微软雅黑 Light" panose="020B0502040204020203" pitchFamily="34" charset="-122"/>
                </a:rPr>
                <a:t>实时感知</a:t>
              </a:r>
              <a:r>
                <a:rPr lang="zh-CN" altLang="en-US" sz="1100" b="1" dirty="0" smtClean="0">
                  <a:solidFill>
                    <a:sysClr val="windowText" lastClr="000000"/>
                  </a:solidFill>
                  <a:latin typeface="微软雅黑 Light" panose="020B0502040204020203" pitchFamily="34" charset="-122"/>
                  <a:ea typeface="微软雅黑 Light" panose="020B0502040204020203" pitchFamily="34" charset="-122"/>
                </a:rPr>
                <a:t>当前发生的各种攻击事件和资产威胁情况，如入侵事件、</a:t>
              </a:r>
              <a:r>
                <a:rPr lang="en-US" altLang="zh-CN" sz="1100" b="1" dirty="0" smtClean="0">
                  <a:solidFill>
                    <a:sysClr val="windowText" lastClr="000000"/>
                  </a:solidFill>
                  <a:latin typeface="微软雅黑 Light" panose="020B0502040204020203" pitchFamily="34" charset="-122"/>
                  <a:ea typeface="微软雅黑 Light" panose="020B0502040204020203" pitchFamily="34" charset="-122"/>
                </a:rPr>
                <a:t>DDoS</a:t>
              </a:r>
              <a:r>
                <a:rPr lang="zh-CN" altLang="en-US" sz="1100" b="1" dirty="0" smtClean="0">
                  <a:solidFill>
                    <a:sysClr val="windowText" lastClr="000000"/>
                  </a:solidFill>
                  <a:latin typeface="微软雅黑 Light" panose="020B0502040204020203" pitchFamily="34" charset="-122"/>
                  <a:ea typeface="微软雅黑 Light" panose="020B0502040204020203" pitchFamily="34" charset="-122"/>
                </a:rPr>
                <a:t>攻击事件和僵木蠕事件等，通过</a:t>
              </a:r>
              <a:r>
                <a:rPr lang="zh-CN" altLang="en-US" sz="1100" b="1" dirty="0" smtClean="0">
                  <a:solidFill>
                    <a:srgbClr val="C00000"/>
                  </a:solidFill>
                  <a:latin typeface="微软雅黑 Light" panose="020B0502040204020203" pitchFamily="34" charset="-122"/>
                  <a:ea typeface="微软雅黑 Light" panose="020B0502040204020203" pitchFamily="34" charset="-122"/>
                </a:rPr>
                <a:t>溯源挖掘分析</a:t>
              </a:r>
              <a:r>
                <a:rPr lang="zh-CN" altLang="en-US" sz="1100" b="1" dirty="0" smtClean="0">
                  <a:solidFill>
                    <a:sysClr val="windowText" lastClr="000000"/>
                  </a:solidFill>
                  <a:latin typeface="微软雅黑 Light" panose="020B0502040204020203" pitchFamily="34" charset="-122"/>
                  <a:ea typeface="微软雅黑 Light" panose="020B0502040204020203" pitchFamily="34" charset="-122"/>
                </a:rPr>
                <a:t>这些事件产生的原因，</a:t>
              </a:r>
              <a:r>
                <a:rPr lang="zh-CN" altLang="en-US" sz="1100" b="1" dirty="0" smtClean="0">
                  <a:solidFill>
                    <a:srgbClr val="C00000"/>
                  </a:solidFill>
                  <a:latin typeface="微软雅黑 Light" panose="020B0502040204020203" pitchFamily="34" charset="-122"/>
                  <a:ea typeface="微软雅黑 Light" panose="020B0502040204020203" pitchFamily="34" charset="-122"/>
                </a:rPr>
                <a:t>掌握黑客攻击路径，</a:t>
              </a:r>
              <a:r>
                <a:rPr lang="zh-CN" altLang="en-US" sz="1100" b="1" dirty="0" smtClean="0">
                  <a:solidFill>
                    <a:sysClr val="windowText" lastClr="000000"/>
                  </a:solidFill>
                  <a:latin typeface="微软雅黑 Light" panose="020B0502040204020203" pitchFamily="34" charset="-122"/>
                  <a:ea typeface="微软雅黑 Light" panose="020B0502040204020203" pitchFamily="34" charset="-122"/>
                </a:rPr>
                <a:t>提供处置建议和流程，提高运维质量和效率。</a:t>
              </a:r>
              <a:endParaRPr lang="zh-CN" altLang="en-US" sz="1100" b="1" dirty="0">
                <a:solidFill>
                  <a:sysClr val="windowText" lastClr="000000"/>
                </a:solidFill>
                <a:latin typeface="微软雅黑 Light" panose="020B0502040204020203" pitchFamily="34" charset="-122"/>
                <a:ea typeface="微软雅黑 Light" panose="020B0502040204020203" pitchFamily="34" charset="-122"/>
              </a:endParaRPr>
            </a:p>
          </p:txBody>
        </p:sp>
        <p:sp>
          <p:nvSpPr>
            <p:cNvPr id="31" name="圆角矩形 30"/>
            <p:cNvSpPr/>
            <p:nvPr/>
          </p:nvSpPr>
          <p:spPr bwMode="auto">
            <a:xfrm>
              <a:off x="6495750" y="4827933"/>
              <a:ext cx="4735239" cy="1883542"/>
            </a:xfrm>
            <a:prstGeom prst="roundRect">
              <a:avLst/>
            </a:prstGeom>
            <a:ln>
              <a:headEnd/>
              <a:tailEnd/>
            </a:ln>
          </p:spPr>
          <p:style>
            <a:lnRef idx="2">
              <a:schemeClr val="accent2"/>
            </a:lnRef>
            <a:fillRef idx="1">
              <a:schemeClr val="lt1"/>
            </a:fillRef>
            <a:effectRef idx="0">
              <a:schemeClr val="accent2"/>
            </a:effectRef>
            <a:fontRef idx="minor">
              <a:schemeClr val="dk1"/>
            </a:fontRef>
          </p:style>
          <p:txBody>
            <a:bodyPr rtlCol="0" anchor="ctr"/>
            <a:lstStyle/>
            <a:p>
              <a:pPr algn="just">
                <a:lnSpc>
                  <a:spcPct val="150000"/>
                </a:lnSpc>
                <a:buNone/>
              </a:pPr>
              <a:r>
                <a:rPr lang="zh-CN" altLang="en-US" sz="1100" b="1" dirty="0" smtClean="0">
                  <a:solidFill>
                    <a:sysClr val="windowText" lastClr="000000"/>
                  </a:solidFill>
                  <a:latin typeface="微软雅黑 Light" panose="020B0502040204020203" pitchFamily="34" charset="-122"/>
                  <a:ea typeface="微软雅黑 Light" panose="020B0502040204020203" pitchFamily="34" charset="-122"/>
                </a:rPr>
                <a:t>记录安全设备全部原始日志数据信息，可以灵活调取各个时间段数据，并按照需求</a:t>
              </a:r>
              <a:r>
                <a:rPr lang="zh-CN" altLang="en-US" sz="1100" b="1" dirty="0" smtClean="0">
                  <a:solidFill>
                    <a:srgbClr val="C00000"/>
                  </a:solidFill>
                  <a:latin typeface="微软雅黑 Light" panose="020B0502040204020203" pitchFamily="34" charset="-122"/>
                  <a:ea typeface="微软雅黑 Light" panose="020B0502040204020203" pitchFamily="34" charset="-122"/>
                </a:rPr>
                <a:t>自定义安全报表，定制记录表单，满足规范要求和安全检查需求。</a:t>
              </a:r>
              <a:endParaRPr lang="zh-CN" altLang="en-US" sz="1100" b="1" dirty="0">
                <a:solidFill>
                  <a:srgbClr val="C00000"/>
                </a:solidFill>
                <a:latin typeface="微软雅黑 Light" panose="020B0502040204020203" pitchFamily="34" charset="-122"/>
                <a:ea typeface="微软雅黑 Light" panose="020B0502040204020203" pitchFamily="34" charset="-122"/>
              </a:endParaRPr>
            </a:p>
          </p:txBody>
        </p:sp>
      </p:grpSp>
      <p:sp>
        <p:nvSpPr>
          <p:cNvPr id="3" name="文本框 2"/>
          <p:cNvSpPr txBox="1"/>
          <p:nvPr/>
        </p:nvSpPr>
        <p:spPr>
          <a:xfrm>
            <a:off x="10254343" y="-119743"/>
            <a:ext cx="184731" cy="369332"/>
          </a:xfrm>
          <a:prstGeom prst="rect">
            <a:avLst/>
          </a:prstGeom>
          <a:noFill/>
        </p:spPr>
        <p:txBody>
          <a:bodyPr wrap="none" rtlCol="0">
            <a:spAutoFit/>
          </a:bodyPr>
          <a:lstStyle/>
          <a:p>
            <a:endParaRPr kumimoji="1" lang="zh-CN" altLang="en-US" dirty="0"/>
          </a:p>
        </p:txBody>
      </p:sp>
      <p:sp>
        <p:nvSpPr>
          <p:cNvPr id="5" name="幻灯片编号占位符 4"/>
          <p:cNvSpPr>
            <a:spLocks noGrp="1"/>
          </p:cNvSpPr>
          <p:nvPr>
            <p:ph type="sldNum" sz="quarter" idx="12"/>
          </p:nvPr>
        </p:nvSpPr>
        <p:spPr/>
        <p:txBody>
          <a:bodyPr/>
          <a:lstStyle/>
          <a:p>
            <a:fld id="{F1CE6EFB-A6C3-4E49-880A-544A18966166}" type="slidenum">
              <a:rPr lang="zh-CN" altLang="en-US" smtClean="0"/>
              <a:pPr/>
              <a:t>41</a:t>
            </a:fld>
            <a:endParaRPr lang="zh-CN" altLang="en-US"/>
          </a:p>
        </p:txBody>
      </p:sp>
      <p:pic>
        <p:nvPicPr>
          <p:cNvPr id="4" name="图片 3"/>
          <p:cNvPicPr>
            <a:picLocks noChangeAspect="1"/>
          </p:cNvPicPr>
          <p:nvPr/>
        </p:nvPicPr>
        <p:blipFill>
          <a:blip r:embed="rId4"/>
          <a:stretch>
            <a:fillRect/>
          </a:stretch>
        </p:blipFill>
        <p:spPr>
          <a:xfrm>
            <a:off x="953579" y="2029424"/>
            <a:ext cx="2346383" cy="1604991"/>
          </a:xfrm>
          <a:prstGeom prst="rect">
            <a:avLst/>
          </a:prstGeom>
        </p:spPr>
      </p:pic>
      <p:pic>
        <p:nvPicPr>
          <p:cNvPr id="6" name="图片 5"/>
          <p:cNvPicPr>
            <a:picLocks noChangeAspect="1"/>
          </p:cNvPicPr>
          <p:nvPr/>
        </p:nvPicPr>
        <p:blipFill>
          <a:blip r:embed="rId5"/>
          <a:stretch>
            <a:fillRect/>
          </a:stretch>
        </p:blipFill>
        <p:spPr>
          <a:xfrm>
            <a:off x="5724128" y="2017726"/>
            <a:ext cx="2670187" cy="1616689"/>
          </a:xfrm>
          <a:prstGeom prst="rect">
            <a:avLst/>
          </a:prstGeom>
        </p:spPr>
      </p:pic>
    </p:spTree>
    <p:extLst>
      <p:ext uri="{BB962C8B-B14F-4D97-AF65-F5344CB8AC3E}">
        <p14:creationId xmlns:p14="http://schemas.microsoft.com/office/powerpoint/2010/main" val="66822574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327201" y="627534"/>
            <a:ext cx="6477648" cy="3106052"/>
            <a:chOff x="1249975" y="411510"/>
            <a:chExt cx="7343601" cy="3803328"/>
          </a:xfrm>
        </p:grpSpPr>
        <p:grpSp>
          <p:nvGrpSpPr>
            <p:cNvPr id="5" name="Group 39"/>
            <p:cNvGrpSpPr>
              <a:grpSpLocks/>
            </p:cNvGrpSpPr>
            <p:nvPr/>
          </p:nvGrpSpPr>
          <p:grpSpPr bwMode="auto">
            <a:xfrm rot="10800000">
              <a:off x="3622890" y="3690938"/>
              <a:ext cx="2165540" cy="523900"/>
              <a:chOff x="1346" y="2922"/>
              <a:chExt cx="912" cy="384"/>
            </a:xfrm>
          </p:grpSpPr>
          <p:sp>
            <p:nvSpPr>
              <p:cNvPr id="16" name="Freeform 40"/>
              <p:cNvSpPr>
                <a:spLocks/>
              </p:cNvSpPr>
              <p:nvPr/>
            </p:nvSpPr>
            <p:spPr bwMode="auto">
              <a:xfrm rot="10800000">
                <a:off x="1346" y="2922"/>
                <a:ext cx="544" cy="277"/>
              </a:xfrm>
              <a:custGeom>
                <a:avLst/>
                <a:gdLst>
                  <a:gd name="T0" fmla="*/ 0 w 2750"/>
                  <a:gd name="T1" fmla="*/ 0 h 1733"/>
                  <a:gd name="T2" fmla="*/ 0 w 2750"/>
                  <a:gd name="T3" fmla="*/ 0 h 1733"/>
                  <a:gd name="T4" fmla="*/ 0 w 2750"/>
                  <a:gd name="T5" fmla="*/ 0 h 1733"/>
                  <a:gd name="T6" fmla="*/ 0 w 2750"/>
                  <a:gd name="T7" fmla="*/ 0 h 1733"/>
                  <a:gd name="T8" fmla="*/ 0 w 2750"/>
                  <a:gd name="T9" fmla="*/ 0 h 1733"/>
                  <a:gd name="T10" fmla="*/ 0 w 2750"/>
                  <a:gd name="T11" fmla="*/ 0 h 1733"/>
                  <a:gd name="T12" fmla="*/ 0 w 2750"/>
                  <a:gd name="T13" fmla="*/ 0 h 1733"/>
                  <a:gd name="T14" fmla="*/ 0 w 2750"/>
                  <a:gd name="T15" fmla="*/ 0 h 1733"/>
                  <a:gd name="T16" fmla="*/ 0 w 2750"/>
                  <a:gd name="T17" fmla="*/ 0 h 1733"/>
                  <a:gd name="T18" fmla="*/ 0 w 2750"/>
                  <a:gd name="T19" fmla="*/ 0 h 1733"/>
                  <a:gd name="T20" fmla="*/ 0 w 2750"/>
                  <a:gd name="T21" fmla="*/ 0 h 1733"/>
                  <a:gd name="T22" fmla="*/ 0 w 2750"/>
                  <a:gd name="T23" fmla="*/ 0 h 1733"/>
                  <a:gd name="T24" fmla="*/ 0 w 2750"/>
                  <a:gd name="T25" fmla="*/ 0 h 1733"/>
                  <a:gd name="T26" fmla="*/ 0 w 2750"/>
                  <a:gd name="T27" fmla="*/ 0 h 1733"/>
                  <a:gd name="T28" fmla="*/ 0 w 2750"/>
                  <a:gd name="T29" fmla="*/ 0 h 1733"/>
                  <a:gd name="T30" fmla="*/ 0 w 2750"/>
                  <a:gd name="T31" fmla="*/ 0 h 1733"/>
                  <a:gd name="T32" fmla="*/ 0 w 2750"/>
                  <a:gd name="T33" fmla="*/ 0 h 1733"/>
                  <a:gd name="T34" fmla="*/ 0 w 2750"/>
                  <a:gd name="T35" fmla="*/ 0 h 1733"/>
                  <a:gd name="T36" fmla="*/ 0 w 2750"/>
                  <a:gd name="T37" fmla="*/ 0 h 1733"/>
                  <a:gd name="T38" fmla="*/ 0 w 2750"/>
                  <a:gd name="T39" fmla="*/ 0 h 1733"/>
                  <a:gd name="T40" fmla="*/ 0 w 2750"/>
                  <a:gd name="T41" fmla="*/ 0 h 1733"/>
                  <a:gd name="T42" fmla="*/ 0 w 2750"/>
                  <a:gd name="T43" fmla="*/ 0 h 1733"/>
                  <a:gd name="T44" fmla="*/ 0 w 2750"/>
                  <a:gd name="T45" fmla="*/ 0 h 1733"/>
                  <a:gd name="T46" fmla="*/ 0 w 2750"/>
                  <a:gd name="T47" fmla="*/ 0 h 1733"/>
                  <a:gd name="T48" fmla="*/ 0 w 2750"/>
                  <a:gd name="T49" fmla="*/ 0 h 1733"/>
                  <a:gd name="T50" fmla="*/ 0 w 2750"/>
                  <a:gd name="T51" fmla="*/ 0 h 1733"/>
                  <a:gd name="T52" fmla="*/ 0 w 2750"/>
                  <a:gd name="T53" fmla="*/ 0 h 1733"/>
                  <a:gd name="T54" fmla="*/ 0 w 2750"/>
                  <a:gd name="T55" fmla="*/ 0 h 1733"/>
                  <a:gd name="T56" fmla="*/ 0 w 2750"/>
                  <a:gd name="T57" fmla="*/ 0 h 1733"/>
                  <a:gd name="T58" fmla="*/ 0 w 2750"/>
                  <a:gd name="T59" fmla="*/ 0 h 1733"/>
                  <a:gd name="T60" fmla="*/ 0 w 2750"/>
                  <a:gd name="T61" fmla="*/ 0 h 1733"/>
                  <a:gd name="T62" fmla="*/ 0 w 2750"/>
                  <a:gd name="T63" fmla="*/ 0 h 1733"/>
                  <a:gd name="T64" fmla="*/ 0 w 2750"/>
                  <a:gd name="T65" fmla="*/ 0 h 1733"/>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750"/>
                  <a:gd name="T100" fmla="*/ 0 h 1733"/>
                  <a:gd name="T101" fmla="*/ 2750 w 2750"/>
                  <a:gd name="T102" fmla="*/ 1733 h 1733"/>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750" h="1733">
                    <a:moveTo>
                      <a:pt x="892" y="0"/>
                    </a:moveTo>
                    <a:lnTo>
                      <a:pt x="923" y="56"/>
                    </a:lnTo>
                    <a:lnTo>
                      <a:pt x="956" y="112"/>
                    </a:lnTo>
                    <a:lnTo>
                      <a:pt x="992" y="169"/>
                    </a:lnTo>
                    <a:lnTo>
                      <a:pt x="1030" y="226"/>
                    </a:lnTo>
                    <a:lnTo>
                      <a:pt x="1070" y="284"/>
                    </a:lnTo>
                    <a:lnTo>
                      <a:pt x="1113" y="343"/>
                    </a:lnTo>
                    <a:lnTo>
                      <a:pt x="1158" y="401"/>
                    </a:lnTo>
                    <a:lnTo>
                      <a:pt x="1206" y="461"/>
                    </a:lnTo>
                    <a:lnTo>
                      <a:pt x="1255" y="520"/>
                    </a:lnTo>
                    <a:lnTo>
                      <a:pt x="1306" y="579"/>
                    </a:lnTo>
                    <a:lnTo>
                      <a:pt x="1359" y="638"/>
                    </a:lnTo>
                    <a:lnTo>
                      <a:pt x="1414" y="697"/>
                    </a:lnTo>
                    <a:lnTo>
                      <a:pt x="1471" y="756"/>
                    </a:lnTo>
                    <a:lnTo>
                      <a:pt x="1529" y="815"/>
                    </a:lnTo>
                    <a:lnTo>
                      <a:pt x="1588" y="873"/>
                    </a:lnTo>
                    <a:lnTo>
                      <a:pt x="1650" y="931"/>
                    </a:lnTo>
                    <a:lnTo>
                      <a:pt x="1712" y="988"/>
                    </a:lnTo>
                    <a:lnTo>
                      <a:pt x="1776" y="1045"/>
                    </a:lnTo>
                    <a:lnTo>
                      <a:pt x="1841" y="1101"/>
                    </a:lnTo>
                    <a:lnTo>
                      <a:pt x="1907" y="1157"/>
                    </a:lnTo>
                    <a:lnTo>
                      <a:pt x="1974" y="1211"/>
                    </a:lnTo>
                    <a:lnTo>
                      <a:pt x="2041" y="1265"/>
                    </a:lnTo>
                    <a:lnTo>
                      <a:pt x="2110" y="1317"/>
                    </a:lnTo>
                    <a:lnTo>
                      <a:pt x="2180" y="1369"/>
                    </a:lnTo>
                    <a:lnTo>
                      <a:pt x="2250" y="1419"/>
                    </a:lnTo>
                    <a:lnTo>
                      <a:pt x="2320" y="1469"/>
                    </a:lnTo>
                    <a:lnTo>
                      <a:pt x="2391" y="1516"/>
                    </a:lnTo>
                    <a:lnTo>
                      <a:pt x="2462" y="1563"/>
                    </a:lnTo>
                    <a:lnTo>
                      <a:pt x="2534" y="1608"/>
                    </a:lnTo>
                    <a:lnTo>
                      <a:pt x="2606" y="1651"/>
                    </a:lnTo>
                    <a:lnTo>
                      <a:pt x="2678" y="1693"/>
                    </a:lnTo>
                    <a:lnTo>
                      <a:pt x="2750" y="1733"/>
                    </a:lnTo>
                    <a:lnTo>
                      <a:pt x="838" y="1733"/>
                    </a:lnTo>
                    <a:lnTo>
                      <a:pt x="805" y="1687"/>
                    </a:lnTo>
                    <a:lnTo>
                      <a:pt x="771" y="1640"/>
                    </a:lnTo>
                    <a:lnTo>
                      <a:pt x="738" y="1592"/>
                    </a:lnTo>
                    <a:lnTo>
                      <a:pt x="705" y="1542"/>
                    </a:lnTo>
                    <a:lnTo>
                      <a:pt x="672" y="1492"/>
                    </a:lnTo>
                    <a:lnTo>
                      <a:pt x="640" y="1441"/>
                    </a:lnTo>
                    <a:lnTo>
                      <a:pt x="608" y="1389"/>
                    </a:lnTo>
                    <a:lnTo>
                      <a:pt x="576" y="1336"/>
                    </a:lnTo>
                    <a:lnTo>
                      <a:pt x="545" y="1282"/>
                    </a:lnTo>
                    <a:lnTo>
                      <a:pt x="514" y="1227"/>
                    </a:lnTo>
                    <a:lnTo>
                      <a:pt x="483" y="1172"/>
                    </a:lnTo>
                    <a:lnTo>
                      <a:pt x="453" y="1117"/>
                    </a:lnTo>
                    <a:lnTo>
                      <a:pt x="427" y="1057"/>
                    </a:lnTo>
                    <a:lnTo>
                      <a:pt x="421" y="1004"/>
                    </a:lnTo>
                    <a:lnTo>
                      <a:pt x="386" y="947"/>
                    </a:lnTo>
                    <a:lnTo>
                      <a:pt x="355" y="890"/>
                    </a:lnTo>
                    <a:lnTo>
                      <a:pt x="329" y="832"/>
                    </a:lnTo>
                    <a:lnTo>
                      <a:pt x="301" y="779"/>
                    </a:lnTo>
                    <a:lnTo>
                      <a:pt x="277" y="719"/>
                    </a:lnTo>
                    <a:lnTo>
                      <a:pt x="254" y="661"/>
                    </a:lnTo>
                    <a:lnTo>
                      <a:pt x="227" y="607"/>
                    </a:lnTo>
                    <a:lnTo>
                      <a:pt x="205" y="551"/>
                    </a:lnTo>
                    <a:lnTo>
                      <a:pt x="182" y="491"/>
                    </a:lnTo>
                    <a:lnTo>
                      <a:pt x="163" y="437"/>
                    </a:lnTo>
                    <a:lnTo>
                      <a:pt x="140" y="380"/>
                    </a:lnTo>
                    <a:lnTo>
                      <a:pt x="116" y="320"/>
                    </a:lnTo>
                    <a:lnTo>
                      <a:pt x="94" y="268"/>
                    </a:lnTo>
                    <a:lnTo>
                      <a:pt x="76" y="211"/>
                    </a:lnTo>
                    <a:lnTo>
                      <a:pt x="55" y="158"/>
                    </a:lnTo>
                    <a:lnTo>
                      <a:pt x="40" y="106"/>
                    </a:lnTo>
                    <a:lnTo>
                      <a:pt x="25" y="50"/>
                    </a:lnTo>
                    <a:lnTo>
                      <a:pt x="0" y="0"/>
                    </a:lnTo>
                    <a:lnTo>
                      <a:pt x="892" y="0"/>
                    </a:lnTo>
                    <a:close/>
                  </a:path>
                </a:pathLst>
              </a:custGeom>
              <a:gradFill rotWithShape="0">
                <a:gsLst>
                  <a:gs pos="0">
                    <a:srgbClr val="764700"/>
                  </a:gs>
                  <a:gs pos="100000">
                    <a:srgbClr val="FF9900"/>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p>
                <a:endParaRPr lang="zh-CN" altLang="en-US"/>
              </a:p>
            </p:txBody>
          </p:sp>
          <p:sp>
            <p:nvSpPr>
              <p:cNvPr id="17" name="Freeform 41"/>
              <p:cNvSpPr>
                <a:spLocks/>
              </p:cNvSpPr>
              <p:nvPr/>
            </p:nvSpPr>
            <p:spPr bwMode="auto">
              <a:xfrm rot="10800000">
                <a:off x="1642" y="3199"/>
                <a:ext cx="320" cy="107"/>
              </a:xfrm>
              <a:custGeom>
                <a:avLst/>
                <a:gdLst>
                  <a:gd name="T0" fmla="*/ 0 w 6472"/>
                  <a:gd name="T1" fmla="*/ 0 h 2485"/>
                  <a:gd name="T2" fmla="*/ 0 w 6472"/>
                  <a:gd name="T3" fmla="*/ 0 h 2485"/>
                  <a:gd name="T4" fmla="*/ 0 w 6472"/>
                  <a:gd name="T5" fmla="*/ 0 h 2485"/>
                  <a:gd name="T6" fmla="*/ 0 w 6472"/>
                  <a:gd name="T7" fmla="*/ 0 h 2485"/>
                  <a:gd name="T8" fmla="*/ 0 60000 65536"/>
                  <a:gd name="T9" fmla="*/ 0 60000 65536"/>
                  <a:gd name="T10" fmla="*/ 0 60000 65536"/>
                  <a:gd name="T11" fmla="*/ 0 60000 65536"/>
                  <a:gd name="T12" fmla="*/ 0 w 6472"/>
                  <a:gd name="T13" fmla="*/ 0 h 2485"/>
                  <a:gd name="T14" fmla="*/ 6472 w 6472"/>
                  <a:gd name="T15" fmla="*/ 2485 h 2485"/>
                </a:gdLst>
                <a:ahLst/>
                <a:cxnLst>
                  <a:cxn ang="T8">
                    <a:pos x="T0" y="T1"/>
                  </a:cxn>
                  <a:cxn ang="T9">
                    <a:pos x="T2" y="T3"/>
                  </a:cxn>
                  <a:cxn ang="T10">
                    <a:pos x="T4" y="T5"/>
                  </a:cxn>
                  <a:cxn ang="T11">
                    <a:pos x="T6" y="T7"/>
                  </a:cxn>
                </a:cxnLst>
                <a:rect l="T12" t="T13" r="T14" b="T15"/>
                <a:pathLst>
                  <a:path w="6472" h="2485">
                    <a:moveTo>
                      <a:pt x="0" y="2485"/>
                    </a:moveTo>
                    <a:lnTo>
                      <a:pt x="6472" y="2485"/>
                    </a:lnTo>
                    <a:lnTo>
                      <a:pt x="3236" y="0"/>
                    </a:lnTo>
                    <a:lnTo>
                      <a:pt x="0" y="2485"/>
                    </a:lnTo>
                    <a:close/>
                  </a:path>
                </a:pathLst>
              </a:custGeom>
              <a:gradFill rotWithShape="0">
                <a:gsLst>
                  <a:gs pos="0">
                    <a:srgbClr val="CC6600"/>
                  </a:gs>
                  <a:gs pos="100000">
                    <a:srgbClr val="EECBA9"/>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p>
                <a:endParaRPr lang="zh-CN" altLang="en-US"/>
              </a:p>
            </p:txBody>
          </p:sp>
          <p:sp>
            <p:nvSpPr>
              <p:cNvPr id="18" name="Freeform 42"/>
              <p:cNvSpPr>
                <a:spLocks/>
              </p:cNvSpPr>
              <p:nvPr/>
            </p:nvSpPr>
            <p:spPr bwMode="auto">
              <a:xfrm rot="10800000">
                <a:off x="1714" y="2923"/>
                <a:ext cx="544" cy="277"/>
              </a:xfrm>
              <a:custGeom>
                <a:avLst/>
                <a:gdLst>
                  <a:gd name="T0" fmla="*/ 0 w 11000"/>
                  <a:gd name="T1" fmla="*/ 0 h 6931"/>
                  <a:gd name="T2" fmla="*/ 0 w 11000"/>
                  <a:gd name="T3" fmla="*/ 0 h 6931"/>
                  <a:gd name="T4" fmla="*/ 0 w 11000"/>
                  <a:gd name="T5" fmla="*/ 0 h 6931"/>
                  <a:gd name="T6" fmla="*/ 0 w 11000"/>
                  <a:gd name="T7" fmla="*/ 0 h 6931"/>
                  <a:gd name="T8" fmla="*/ 0 w 11000"/>
                  <a:gd name="T9" fmla="*/ 0 h 6931"/>
                  <a:gd name="T10" fmla="*/ 0 w 11000"/>
                  <a:gd name="T11" fmla="*/ 0 h 6931"/>
                  <a:gd name="T12" fmla="*/ 0 w 11000"/>
                  <a:gd name="T13" fmla="*/ 0 h 6931"/>
                  <a:gd name="T14" fmla="*/ 0 w 11000"/>
                  <a:gd name="T15" fmla="*/ 0 h 6931"/>
                  <a:gd name="T16" fmla="*/ 0 w 11000"/>
                  <a:gd name="T17" fmla="*/ 0 h 6931"/>
                  <a:gd name="T18" fmla="*/ 0 w 11000"/>
                  <a:gd name="T19" fmla="*/ 0 h 6931"/>
                  <a:gd name="T20" fmla="*/ 0 w 11000"/>
                  <a:gd name="T21" fmla="*/ 0 h 6931"/>
                  <a:gd name="T22" fmla="*/ 0 w 11000"/>
                  <a:gd name="T23" fmla="*/ 0 h 6931"/>
                  <a:gd name="T24" fmla="*/ 0 w 11000"/>
                  <a:gd name="T25" fmla="*/ 0 h 6931"/>
                  <a:gd name="T26" fmla="*/ 0 w 11000"/>
                  <a:gd name="T27" fmla="*/ 0 h 6931"/>
                  <a:gd name="T28" fmla="*/ 0 w 11000"/>
                  <a:gd name="T29" fmla="*/ 0 h 6931"/>
                  <a:gd name="T30" fmla="*/ 0 w 11000"/>
                  <a:gd name="T31" fmla="*/ 0 h 6931"/>
                  <a:gd name="T32" fmla="*/ 0 w 11000"/>
                  <a:gd name="T33" fmla="*/ 0 h 6931"/>
                  <a:gd name="T34" fmla="*/ 0 w 11000"/>
                  <a:gd name="T35" fmla="*/ 0 h 6931"/>
                  <a:gd name="T36" fmla="*/ 0 w 11000"/>
                  <a:gd name="T37" fmla="*/ 0 h 6931"/>
                  <a:gd name="T38" fmla="*/ 0 w 11000"/>
                  <a:gd name="T39" fmla="*/ 0 h 6931"/>
                  <a:gd name="T40" fmla="*/ 0 w 11000"/>
                  <a:gd name="T41" fmla="*/ 0 h 6931"/>
                  <a:gd name="T42" fmla="*/ 0 w 11000"/>
                  <a:gd name="T43" fmla="*/ 0 h 6931"/>
                  <a:gd name="T44" fmla="*/ 0 w 11000"/>
                  <a:gd name="T45" fmla="*/ 0 h 6931"/>
                  <a:gd name="T46" fmla="*/ 0 w 11000"/>
                  <a:gd name="T47" fmla="*/ 0 h 6931"/>
                  <a:gd name="T48" fmla="*/ 0 w 11000"/>
                  <a:gd name="T49" fmla="*/ 0 h 6931"/>
                  <a:gd name="T50" fmla="*/ 0 w 11000"/>
                  <a:gd name="T51" fmla="*/ 0 h 6931"/>
                  <a:gd name="T52" fmla="*/ 0 w 11000"/>
                  <a:gd name="T53" fmla="*/ 0 h 6931"/>
                  <a:gd name="T54" fmla="*/ 0 w 11000"/>
                  <a:gd name="T55" fmla="*/ 0 h 6931"/>
                  <a:gd name="T56" fmla="*/ 0 w 11000"/>
                  <a:gd name="T57" fmla="*/ 0 h 6931"/>
                  <a:gd name="T58" fmla="*/ 0 w 11000"/>
                  <a:gd name="T59" fmla="*/ 0 h 6931"/>
                  <a:gd name="T60" fmla="*/ 0 w 11000"/>
                  <a:gd name="T61" fmla="*/ 0 h 6931"/>
                  <a:gd name="T62" fmla="*/ 0 w 11000"/>
                  <a:gd name="T63" fmla="*/ 0 h 6931"/>
                  <a:gd name="T64" fmla="*/ 0 w 11000"/>
                  <a:gd name="T65" fmla="*/ 0 h 6931"/>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1000"/>
                  <a:gd name="T100" fmla="*/ 0 h 6931"/>
                  <a:gd name="T101" fmla="*/ 11000 w 11000"/>
                  <a:gd name="T102" fmla="*/ 6931 h 6931"/>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1000" h="6931">
                    <a:moveTo>
                      <a:pt x="7432" y="0"/>
                    </a:moveTo>
                    <a:lnTo>
                      <a:pt x="7309" y="222"/>
                    </a:lnTo>
                    <a:lnTo>
                      <a:pt x="7177" y="447"/>
                    </a:lnTo>
                    <a:lnTo>
                      <a:pt x="7034" y="675"/>
                    </a:lnTo>
                    <a:lnTo>
                      <a:pt x="6882" y="905"/>
                    </a:lnTo>
                    <a:lnTo>
                      <a:pt x="6720" y="1137"/>
                    </a:lnTo>
                    <a:lnTo>
                      <a:pt x="6548" y="1370"/>
                    </a:lnTo>
                    <a:lnTo>
                      <a:pt x="6367" y="1605"/>
                    </a:lnTo>
                    <a:lnTo>
                      <a:pt x="6178" y="1842"/>
                    </a:lnTo>
                    <a:lnTo>
                      <a:pt x="5981" y="2078"/>
                    </a:lnTo>
                    <a:lnTo>
                      <a:pt x="5776" y="2315"/>
                    </a:lnTo>
                    <a:lnTo>
                      <a:pt x="5564" y="2551"/>
                    </a:lnTo>
                    <a:lnTo>
                      <a:pt x="5344" y="2788"/>
                    </a:lnTo>
                    <a:lnTo>
                      <a:pt x="5118" y="3023"/>
                    </a:lnTo>
                    <a:lnTo>
                      <a:pt x="4886" y="3258"/>
                    </a:lnTo>
                    <a:lnTo>
                      <a:pt x="4647" y="3491"/>
                    </a:lnTo>
                    <a:lnTo>
                      <a:pt x="4402" y="3722"/>
                    </a:lnTo>
                    <a:lnTo>
                      <a:pt x="4152" y="3953"/>
                    </a:lnTo>
                    <a:lnTo>
                      <a:pt x="3897" y="4180"/>
                    </a:lnTo>
                    <a:lnTo>
                      <a:pt x="3638" y="4405"/>
                    </a:lnTo>
                    <a:lnTo>
                      <a:pt x="3374" y="4626"/>
                    </a:lnTo>
                    <a:lnTo>
                      <a:pt x="3106" y="4844"/>
                    </a:lnTo>
                    <a:lnTo>
                      <a:pt x="2835" y="5058"/>
                    </a:lnTo>
                    <a:lnTo>
                      <a:pt x="2560" y="5269"/>
                    </a:lnTo>
                    <a:lnTo>
                      <a:pt x="2282" y="5475"/>
                    </a:lnTo>
                    <a:lnTo>
                      <a:pt x="2002" y="5677"/>
                    </a:lnTo>
                    <a:lnTo>
                      <a:pt x="1720" y="5874"/>
                    </a:lnTo>
                    <a:lnTo>
                      <a:pt x="1437" y="6065"/>
                    </a:lnTo>
                    <a:lnTo>
                      <a:pt x="1151" y="6251"/>
                    </a:lnTo>
                    <a:lnTo>
                      <a:pt x="864" y="6431"/>
                    </a:lnTo>
                    <a:lnTo>
                      <a:pt x="576" y="6604"/>
                    </a:lnTo>
                    <a:lnTo>
                      <a:pt x="288" y="6771"/>
                    </a:lnTo>
                    <a:lnTo>
                      <a:pt x="0" y="6931"/>
                    </a:lnTo>
                    <a:lnTo>
                      <a:pt x="7647" y="6931"/>
                    </a:lnTo>
                    <a:lnTo>
                      <a:pt x="7782" y="6748"/>
                    </a:lnTo>
                    <a:lnTo>
                      <a:pt x="7915" y="6560"/>
                    </a:lnTo>
                    <a:lnTo>
                      <a:pt x="8049" y="6366"/>
                    </a:lnTo>
                    <a:lnTo>
                      <a:pt x="8180" y="6169"/>
                    </a:lnTo>
                    <a:lnTo>
                      <a:pt x="8312" y="5968"/>
                    </a:lnTo>
                    <a:lnTo>
                      <a:pt x="8442" y="5762"/>
                    </a:lnTo>
                    <a:lnTo>
                      <a:pt x="8570" y="5554"/>
                    </a:lnTo>
                    <a:lnTo>
                      <a:pt x="8696" y="5342"/>
                    </a:lnTo>
                    <a:lnTo>
                      <a:pt x="8822" y="5127"/>
                    </a:lnTo>
                    <a:lnTo>
                      <a:pt x="8946" y="4909"/>
                    </a:lnTo>
                    <a:lnTo>
                      <a:pt x="9069" y="4689"/>
                    </a:lnTo>
                    <a:lnTo>
                      <a:pt x="9188" y="4468"/>
                    </a:lnTo>
                    <a:lnTo>
                      <a:pt x="9307" y="4243"/>
                    </a:lnTo>
                    <a:lnTo>
                      <a:pt x="9422" y="4019"/>
                    </a:lnTo>
                    <a:lnTo>
                      <a:pt x="9536" y="3792"/>
                    </a:lnTo>
                    <a:lnTo>
                      <a:pt x="9647" y="3563"/>
                    </a:lnTo>
                    <a:lnTo>
                      <a:pt x="9756" y="3335"/>
                    </a:lnTo>
                    <a:lnTo>
                      <a:pt x="9862" y="3106"/>
                    </a:lnTo>
                    <a:lnTo>
                      <a:pt x="9966" y="2876"/>
                    </a:lnTo>
                    <a:lnTo>
                      <a:pt x="10066" y="2647"/>
                    </a:lnTo>
                    <a:lnTo>
                      <a:pt x="10163" y="2418"/>
                    </a:lnTo>
                    <a:lnTo>
                      <a:pt x="10257" y="2190"/>
                    </a:lnTo>
                    <a:lnTo>
                      <a:pt x="10348" y="1963"/>
                    </a:lnTo>
                    <a:lnTo>
                      <a:pt x="10436" y="1735"/>
                    </a:lnTo>
                    <a:lnTo>
                      <a:pt x="10520" y="1511"/>
                    </a:lnTo>
                    <a:lnTo>
                      <a:pt x="10601" y="1287"/>
                    </a:lnTo>
                    <a:lnTo>
                      <a:pt x="10677" y="1066"/>
                    </a:lnTo>
                    <a:lnTo>
                      <a:pt x="10750" y="847"/>
                    </a:lnTo>
                    <a:lnTo>
                      <a:pt x="10818" y="631"/>
                    </a:lnTo>
                    <a:lnTo>
                      <a:pt x="10884" y="417"/>
                    </a:lnTo>
                    <a:lnTo>
                      <a:pt x="10944" y="207"/>
                    </a:lnTo>
                    <a:lnTo>
                      <a:pt x="11000" y="0"/>
                    </a:lnTo>
                    <a:lnTo>
                      <a:pt x="7432" y="0"/>
                    </a:lnTo>
                    <a:close/>
                  </a:path>
                </a:pathLst>
              </a:custGeom>
              <a:gradFill rotWithShape="0">
                <a:gsLst>
                  <a:gs pos="0">
                    <a:srgbClr val="764700"/>
                  </a:gs>
                  <a:gs pos="100000">
                    <a:srgbClr val="FF9900"/>
                  </a:gs>
                </a:gsLst>
                <a:lin ang="54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p>
                <a:endParaRPr lang="zh-CN" altLang="en-US"/>
              </a:p>
            </p:txBody>
          </p:sp>
          <p:sp>
            <p:nvSpPr>
              <p:cNvPr id="19" name="Freeform 43"/>
              <p:cNvSpPr>
                <a:spLocks/>
              </p:cNvSpPr>
              <p:nvPr/>
            </p:nvSpPr>
            <p:spPr bwMode="auto">
              <a:xfrm rot="10800000">
                <a:off x="1714" y="3023"/>
                <a:ext cx="176" cy="176"/>
              </a:xfrm>
              <a:custGeom>
                <a:avLst/>
                <a:gdLst>
                  <a:gd name="T0" fmla="*/ 0 w 3568"/>
                  <a:gd name="T1" fmla="*/ 0 h 4416"/>
                  <a:gd name="T2" fmla="*/ 0 w 3568"/>
                  <a:gd name="T3" fmla="*/ 0 h 4416"/>
                  <a:gd name="T4" fmla="*/ 0 w 3568"/>
                  <a:gd name="T5" fmla="*/ 0 h 4416"/>
                  <a:gd name="T6" fmla="*/ 0 w 3568"/>
                  <a:gd name="T7" fmla="*/ 0 h 4416"/>
                  <a:gd name="T8" fmla="*/ 0 w 3568"/>
                  <a:gd name="T9" fmla="*/ 0 h 4416"/>
                  <a:gd name="T10" fmla="*/ 0 w 3568"/>
                  <a:gd name="T11" fmla="*/ 0 h 4416"/>
                  <a:gd name="T12" fmla="*/ 0 w 3568"/>
                  <a:gd name="T13" fmla="*/ 0 h 4416"/>
                  <a:gd name="T14" fmla="*/ 0 w 3568"/>
                  <a:gd name="T15" fmla="*/ 0 h 4416"/>
                  <a:gd name="T16" fmla="*/ 0 w 3568"/>
                  <a:gd name="T17" fmla="*/ 0 h 4416"/>
                  <a:gd name="T18" fmla="*/ 0 w 3568"/>
                  <a:gd name="T19" fmla="*/ 0 h 4416"/>
                  <a:gd name="T20" fmla="*/ 0 w 3568"/>
                  <a:gd name="T21" fmla="*/ 0 h 4416"/>
                  <a:gd name="T22" fmla="*/ 0 w 3568"/>
                  <a:gd name="T23" fmla="*/ 0 h 4416"/>
                  <a:gd name="T24" fmla="*/ 0 w 3568"/>
                  <a:gd name="T25" fmla="*/ 0 h 4416"/>
                  <a:gd name="T26" fmla="*/ 0 w 3568"/>
                  <a:gd name="T27" fmla="*/ 0 h 4416"/>
                  <a:gd name="T28" fmla="*/ 0 w 3568"/>
                  <a:gd name="T29" fmla="*/ 0 h 4416"/>
                  <a:gd name="T30" fmla="*/ 0 w 3568"/>
                  <a:gd name="T31" fmla="*/ 0 h 4416"/>
                  <a:gd name="T32" fmla="*/ 0 w 3568"/>
                  <a:gd name="T33" fmla="*/ 0 h 4416"/>
                  <a:gd name="T34" fmla="*/ 0 w 3568"/>
                  <a:gd name="T35" fmla="*/ 0 h 4416"/>
                  <a:gd name="T36" fmla="*/ 0 w 3568"/>
                  <a:gd name="T37" fmla="*/ 0 h 4416"/>
                  <a:gd name="T38" fmla="*/ 0 w 3568"/>
                  <a:gd name="T39" fmla="*/ 0 h 4416"/>
                  <a:gd name="T40" fmla="*/ 0 w 3568"/>
                  <a:gd name="T41" fmla="*/ 0 h 4416"/>
                  <a:gd name="T42" fmla="*/ 0 w 3568"/>
                  <a:gd name="T43" fmla="*/ 0 h 4416"/>
                  <a:gd name="T44" fmla="*/ 0 w 3568"/>
                  <a:gd name="T45" fmla="*/ 0 h 4416"/>
                  <a:gd name="T46" fmla="*/ 0 w 3568"/>
                  <a:gd name="T47" fmla="*/ 0 h 4416"/>
                  <a:gd name="T48" fmla="*/ 0 w 3568"/>
                  <a:gd name="T49" fmla="*/ 0 h 4416"/>
                  <a:gd name="T50" fmla="*/ 0 w 3568"/>
                  <a:gd name="T51" fmla="*/ 0 h 4416"/>
                  <a:gd name="T52" fmla="*/ 0 w 3568"/>
                  <a:gd name="T53" fmla="*/ 0 h 4416"/>
                  <a:gd name="T54" fmla="*/ 0 w 3568"/>
                  <a:gd name="T55" fmla="*/ 0 h 4416"/>
                  <a:gd name="T56" fmla="*/ 0 w 3568"/>
                  <a:gd name="T57" fmla="*/ 0 h 4416"/>
                  <a:gd name="T58" fmla="*/ 0 w 3568"/>
                  <a:gd name="T59" fmla="*/ 0 h 4416"/>
                  <a:gd name="T60" fmla="*/ 0 w 3568"/>
                  <a:gd name="T61" fmla="*/ 0 h 4416"/>
                  <a:gd name="T62" fmla="*/ 0 w 3568"/>
                  <a:gd name="T63" fmla="*/ 0 h 4416"/>
                  <a:gd name="T64" fmla="*/ 0 w 3568"/>
                  <a:gd name="T65" fmla="*/ 0 h 441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3568"/>
                  <a:gd name="T100" fmla="*/ 0 h 4416"/>
                  <a:gd name="T101" fmla="*/ 3568 w 3568"/>
                  <a:gd name="T102" fmla="*/ 4416 h 4416"/>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3568" h="4416">
                    <a:moveTo>
                      <a:pt x="0" y="0"/>
                    </a:moveTo>
                    <a:lnTo>
                      <a:pt x="34" y="128"/>
                    </a:lnTo>
                    <a:lnTo>
                      <a:pt x="70" y="256"/>
                    </a:lnTo>
                    <a:lnTo>
                      <a:pt x="107" y="386"/>
                    </a:lnTo>
                    <a:lnTo>
                      <a:pt x="146" y="517"/>
                    </a:lnTo>
                    <a:lnTo>
                      <a:pt x="187" y="650"/>
                    </a:lnTo>
                    <a:lnTo>
                      <a:pt x="229" y="784"/>
                    </a:lnTo>
                    <a:lnTo>
                      <a:pt x="273" y="918"/>
                    </a:lnTo>
                    <a:lnTo>
                      <a:pt x="319" y="1053"/>
                    </a:lnTo>
                    <a:lnTo>
                      <a:pt x="365" y="1190"/>
                    </a:lnTo>
                    <a:lnTo>
                      <a:pt x="413" y="1328"/>
                    </a:lnTo>
                    <a:lnTo>
                      <a:pt x="463" y="1465"/>
                    </a:lnTo>
                    <a:lnTo>
                      <a:pt x="514" y="1603"/>
                    </a:lnTo>
                    <a:lnTo>
                      <a:pt x="566" y="1742"/>
                    </a:lnTo>
                    <a:lnTo>
                      <a:pt x="620" y="1882"/>
                    </a:lnTo>
                    <a:lnTo>
                      <a:pt x="676" y="2022"/>
                    </a:lnTo>
                    <a:lnTo>
                      <a:pt x="732" y="2163"/>
                    </a:lnTo>
                    <a:lnTo>
                      <a:pt x="790" y="2304"/>
                    </a:lnTo>
                    <a:lnTo>
                      <a:pt x="849" y="2445"/>
                    </a:lnTo>
                    <a:lnTo>
                      <a:pt x="908" y="2586"/>
                    </a:lnTo>
                    <a:lnTo>
                      <a:pt x="970" y="2728"/>
                    </a:lnTo>
                    <a:lnTo>
                      <a:pt x="1032" y="2870"/>
                    </a:lnTo>
                    <a:lnTo>
                      <a:pt x="1095" y="3011"/>
                    </a:lnTo>
                    <a:lnTo>
                      <a:pt x="1160" y="3153"/>
                    </a:lnTo>
                    <a:lnTo>
                      <a:pt x="1225" y="3295"/>
                    </a:lnTo>
                    <a:lnTo>
                      <a:pt x="1292" y="3437"/>
                    </a:lnTo>
                    <a:lnTo>
                      <a:pt x="1359" y="3577"/>
                    </a:lnTo>
                    <a:lnTo>
                      <a:pt x="1428" y="3718"/>
                    </a:lnTo>
                    <a:lnTo>
                      <a:pt x="1497" y="3858"/>
                    </a:lnTo>
                    <a:lnTo>
                      <a:pt x="1567" y="3999"/>
                    </a:lnTo>
                    <a:lnTo>
                      <a:pt x="1639" y="4138"/>
                    </a:lnTo>
                    <a:lnTo>
                      <a:pt x="1711" y="4277"/>
                    </a:lnTo>
                    <a:lnTo>
                      <a:pt x="1784" y="4416"/>
                    </a:lnTo>
                    <a:lnTo>
                      <a:pt x="1857" y="4277"/>
                    </a:lnTo>
                    <a:lnTo>
                      <a:pt x="1929" y="4138"/>
                    </a:lnTo>
                    <a:lnTo>
                      <a:pt x="2001" y="3999"/>
                    </a:lnTo>
                    <a:lnTo>
                      <a:pt x="2071" y="3858"/>
                    </a:lnTo>
                    <a:lnTo>
                      <a:pt x="2140" y="3718"/>
                    </a:lnTo>
                    <a:lnTo>
                      <a:pt x="2208" y="3577"/>
                    </a:lnTo>
                    <a:lnTo>
                      <a:pt x="2276" y="3437"/>
                    </a:lnTo>
                    <a:lnTo>
                      <a:pt x="2343" y="3295"/>
                    </a:lnTo>
                    <a:lnTo>
                      <a:pt x="2408" y="3153"/>
                    </a:lnTo>
                    <a:lnTo>
                      <a:pt x="2473" y="3011"/>
                    </a:lnTo>
                    <a:lnTo>
                      <a:pt x="2536" y="2870"/>
                    </a:lnTo>
                    <a:lnTo>
                      <a:pt x="2598" y="2728"/>
                    </a:lnTo>
                    <a:lnTo>
                      <a:pt x="2660" y="2586"/>
                    </a:lnTo>
                    <a:lnTo>
                      <a:pt x="2719" y="2445"/>
                    </a:lnTo>
                    <a:lnTo>
                      <a:pt x="2778" y="2304"/>
                    </a:lnTo>
                    <a:lnTo>
                      <a:pt x="2836" y="2163"/>
                    </a:lnTo>
                    <a:lnTo>
                      <a:pt x="2892" y="2022"/>
                    </a:lnTo>
                    <a:lnTo>
                      <a:pt x="2948" y="1882"/>
                    </a:lnTo>
                    <a:lnTo>
                      <a:pt x="3002" y="1742"/>
                    </a:lnTo>
                    <a:lnTo>
                      <a:pt x="3054" y="1603"/>
                    </a:lnTo>
                    <a:lnTo>
                      <a:pt x="3105" y="1465"/>
                    </a:lnTo>
                    <a:lnTo>
                      <a:pt x="3155" y="1328"/>
                    </a:lnTo>
                    <a:lnTo>
                      <a:pt x="3203" y="1190"/>
                    </a:lnTo>
                    <a:lnTo>
                      <a:pt x="3249" y="1053"/>
                    </a:lnTo>
                    <a:lnTo>
                      <a:pt x="3295" y="918"/>
                    </a:lnTo>
                    <a:lnTo>
                      <a:pt x="3339" y="784"/>
                    </a:lnTo>
                    <a:lnTo>
                      <a:pt x="3381" y="650"/>
                    </a:lnTo>
                    <a:lnTo>
                      <a:pt x="3422" y="517"/>
                    </a:lnTo>
                    <a:lnTo>
                      <a:pt x="3461" y="386"/>
                    </a:lnTo>
                    <a:lnTo>
                      <a:pt x="3498" y="256"/>
                    </a:lnTo>
                    <a:lnTo>
                      <a:pt x="3534" y="128"/>
                    </a:lnTo>
                    <a:lnTo>
                      <a:pt x="3568" y="0"/>
                    </a:lnTo>
                    <a:lnTo>
                      <a:pt x="0" y="0"/>
                    </a:lnTo>
                    <a:close/>
                  </a:path>
                </a:pathLst>
              </a:custGeom>
              <a:gradFill rotWithShape="0">
                <a:gsLst>
                  <a:gs pos="0">
                    <a:srgbClr val="948C3C"/>
                  </a:gs>
                  <a:gs pos="100000">
                    <a:srgbClr val="CC6600"/>
                  </a:gs>
                </a:gsLst>
                <a:lin ang="2700000" scaled="1"/>
              </a:gradFill>
              <a:ln>
                <a:noFill/>
              </a:ln>
              <a:extLst>
                <a:ext uri="{91240B29-F687-4F45-9708-019B960494DF}">
                  <a14:hiddenLine xmlns:a14="http://schemas.microsoft.com/office/drawing/2010/main" w="9525" cap="flat" cmpd="sng">
                    <a:solidFill>
                      <a:srgbClr val="000000"/>
                    </a:solidFill>
                    <a:prstDash val="solid"/>
                    <a:round/>
                    <a:headEnd type="none" w="med" len="med"/>
                    <a:tailEnd type="none" w="med" len="med"/>
                  </a14:hiddenLine>
                </a:ext>
              </a:extLst>
            </p:spPr>
            <p:txBody>
              <a:bodyPr/>
              <a:lstStyle/>
              <a:p>
                <a:endParaRPr lang="zh-CN" altLang="en-US"/>
              </a:p>
            </p:txBody>
          </p:sp>
        </p:gr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83170" y="2346821"/>
              <a:ext cx="1341045" cy="1038877"/>
            </a:xfrm>
            <a:prstGeom prst="rect">
              <a:avLst/>
            </a:prstGeom>
          </p:spPr>
        </p:pic>
        <p:sp>
          <p:nvSpPr>
            <p:cNvPr id="7" name="文本框 6"/>
            <p:cNvSpPr txBox="1"/>
            <p:nvPr/>
          </p:nvSpPr>
          <p:spPr>
            <a:xfrm>
              <a:off x="1249975" y="2794331"/>
              <a:ext cx="2211183" cy="276999"/>
            </a:xfrm>
            <a:prstGeom prst="rect">
              <a:avLst/>
            </a:prstGeom>
            <a:noFill/>
          </p:spPr>
          <p:txBody>
            <a:bodyPr wrap="square" rtlCol="0">
              <a:spAutoFit/>
            </a:bodyPr>
            <a:lstStyle/>
            <a:p>
              <a:r>
                <a:rPr lang="zh-CN" altLang="en-US" sz="1200"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整体安全漏洞同期比现状？</a:t>
              </a:r>
              <a:endParaRPr lang="zh-CN" altLang="en-US" sz="12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8" name="文本框 7"/>
            <p:cNvSpPr txBox="1"/>
            <p:nvPr/>
          </p:nvSpPr>
          <p:spPr>
            <a:xfrm>
              <a:off x="1547664" y="2366759"/>
              <a:ext cx="2176990" cy="276999"/>
            </a:xfrm>
            <a:prstGeom prst="rect">
              <a:avLst/>
            </a:prstGeom>
            <a:noFill/>
          </p:spPr>
          <p:txBody>
            <a:bodyPr wrap="square" rtlCol="0">
              <a:spAutoFit/>
            </a:bodyPr>
            <a:lstStyle/>
            <a:p>
              <a:r>
                <a:rPr lang="zh-CN" altLang="en-US" sz="1200"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整体安全事件同期比现状？</a:t>
              </a:r>
              <a:endParaRPr lang="zh-CN" altLang="en-US" sz="12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9" name="文本框 8"/>
            <p:cNvSpPr txBox="1"/>
            <p:nvPr/>
          </p:nvSpPr>
          <p:spPr>
            <a:xfrm>
              <a:off x="3563888" y="411510"/>
              <a:ext cx="2185071" cy="307777"/>
            </a:xfrm>
            <a:prstGeom prst="rect">
              <a:avLst/>
            </a:prstGeom>
            <a:noFill/>
          </p:spPr>
          <p:txBody>
            <a:bodyPr wrap="square" rtlCol="0">
              <a:spAutoFit/>
            </a:bodyPr>
            <a:lstStyle/>
            <a:p>
              <a:pPr algn="ctr"/>
              <a:r>
                <a:rPr lang="zh-CN" altLang="en-US" sz="1400"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整体安全风险状况？</a:t>
              </a:r>
              <a:endParaRPr lang="zh-CN" altLang="en-US" sz="14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0" name="文本框 9"/>
            <p:cNvSpPr txBox="1"/>
            <p:nvPr/>
          </p:nvSpPr>
          <p:spPr>
            <a:xfrm>
              <a:off x="5643237" y="2363649"/>
              <a:ext cx="1926932" cy="276999"/>
            </a:xfrm>
            <a:prstGeom prst="rect">
              <a:avLst/>
            </a:prstGeom>
            <a:noFill/>
          </p:spPr>
          <p:txBody>
            <a:bodyPr wrap="square" rtlCol="0">
              <a:spAutoFit/>
            </a:bodyPr>
            <a:lstStyle/>
            <a:p>
              <a:r>
                <a:rPr lang="zh-CN" altLang="en-US" sz="1200"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各个部门的安全现状？</a:t>
              </a:r>
              <a:endParaRPr lang="zh-CN" altLang="en-US" sz="12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sp>
          <p:nvSpPr>
            <p:cNvPr id="11" name="文本框 10"/>
            <p:cNvSpPr txBox="1"/>
            <p:nvPr/>
          </p:nvSpPr>
          <p:spPr>
            <a:xfrm>
              <a:off x="6415706" y="2791914"/>
              <a:ext cx="2177870" cy="276999"/>
            </a:xfrm>
            <a:prstGeom prst="rect">
              <a:avLst/>
            </a:prstGeom>
            <a:noFill/>
          </p:spPr>
          <p:txBody>
            <a:bodyPr wrap="square" rtlCol="0">
              <a:spAutoFit/>
            </a:bodyPr>
            <a:lstStyle/>
            <a:p>
              <a:r>
                <a:rPr lang="zh-CN" altLang="en-US" sz="1200" dirty="0" smtClean="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rPr>
                <a:t>核心业务系统安全现状？</a:t>
              </a:r>
              <a:endParaRPr lang="zh-CN" altLang="en-US" sz="1200" dirty="0">
                <a:ln w="0"/>
                <a:effectLst>
                  <a:outerShdw blurRad="38100" dist="19050" dir="2700000" algn="tl" rotWithShape="0">
                    <a:schemeClr val="dk1">
                      <a:alpha val="40000"/>
                    </a:schemeClr>
                  </a:outerShdw>
                </a:effectLst>
                <a:latin typeface="微软雅黑" panose="020B0503020204020204" pitchFamily="34" charset="-122"/>
                <a:ea typeface="微软雅黑" panose="020B0503020204020204" pitchFamily="34" charset="-122"/>
              </a:endParaRPr>
            </a:p>
          </p:txBody>
        </p:sp>
      </p:grpSp>
      <p:sp>
        <p:nvSpPr>
          <p:cNvPr id="23" name="圆角矩形 22"/>
          <p:cNvSpPr/>
          <p:nvPr/>
        </p:nvSpPr>
        <p:spPr bwMode="auto">
          <a:xfrm>
            <a:off x="251520" y="4155926"/>
            <a:ext cx="3970978" cy="893666"/>
          </a:xfrm>
          <a:prstGeom prst="roundRect">
            <a:avLst/>
          </a:prstGeom>
          <a:ln>
            <a:headEnd/>
            <a:tailEnd/>
          </a:ln>
        </p:spPr>
        <p:style>
          <a:lnRef idx="2">
            <a:schemeClr val="accent2"/>
          </a:lnRef>
          <a:fillRef idx="1">
            <a:schemeClr val="lt1"/>
          </a:fillRef>
          <a:effectRef idx="0">
            <a:schemeClr val="accent2"/>
          </a:effectRef>
          <a:fontRef idx="minor">
            <a:schemeClr val="dk1"/>
          </a:fontRef>
        </p:style>
        <p:txBody>
          <a:bodyPr rtlCol="0" anchor="ctr"/>
          <a:lstStyle/>
          <a:p>
            <a:pPr algn="just">
              <a:lnSpc>
                <a:spcPct val="150000"/>
              </a:lnSpc>
              <a:buNone/>
            </a:pPr>
            <a:r>
              <a:rPr lang="zh-CN" altLang="en-US" sz="1100" b="1" dirty="0" smtClean="0">
                <a:solidFill>
                  <a:schemeClr val="tx1"/>
                </a:solidFill>
                <a:latin typeface="微软雅黑 Light" panose="020B0502040204020203" pitchFamily="34" charset="-122"/>
                <a:ea typeface="微软雅黑 Light" panose="020B0502040204020203" pitchFamily="34" charset="-122"/>
              </a:rPr>
              <a:t>实时展示各个维度的</a:t>
            </a:r>
            <a:r>
              <a:rPr lang="zh-CN" altLang="en-US" sz="1100" b="1" dirty="0" smtClean="0">
                <a:solidFill>
                  <a:srgbClr val="C00000"/>
                </a:solidFill>
                <a:latin typeface="微软雅黑 Light" panose="020B0502040204020203" pitchFamily="34" charset="-122"/>
                <a:ea typeface="微软雅黑 Light" panose="020B0502040204020203" pitchFamily="34" charset="-122"/>
              </a:rPr>
              <a:t>安全威胁同期比增加或者减少比例</a:t>
            </a:r>
            <a:r>
              <a:rPr lang="zh-CN" altLang="en-US" sz="1100" b="1" dirty="0" smtClean="0">
                <a:solidFill>
                  <a:schemeClr val="tx1"/>
                </a:solidFill>
                <a:latin typeface="微软雅黑 Light" panose="020B0502040204020203" pitchFamily="34" charset="-122"/>
                <a:ea typeface="微软雅黑 Light" panose="020B0502040204020203" pitchFamily="34" charset="-122"/>
              </a:rPr>
              <a:t>（例如：网络入侵、异常流量、僵木蠕、系统漏洞、网站安全等维度），</a:t>
            </a:r>
            <a:r>
              <a:rPr lang="zh-CN" altLang="en-US" sz="1100" b="1" dirty="0" smtClean="0">
                <a:solidFill>
                  <a:srgbClr val="C00000"/>
                </a:solidFill>
                <a:latin typeface="微软雅黑 Light" panose="020B0502040204020203" pitchFamily="34" charset="-122"/>
                <a:ea typeface="微软雅黑 Light" panose="020B0502040204020203" pitchFamily="34" charset="-122"/>
              </a:rPr>
              <a:t>方便了解安全运维现状</a:t>
            </a:r>
            <a:r>
              <a:rPr lang="zh-CN" altLang="en-US" sz="1100" b="1" dirty="0" smtClean="0">
                <a:solidFill>
                  <a:srgbClr val="FFFF00"/>
                </a:solidFill>
                <a:latin typeface="微软雅黑 Light" panose="020B0502040204020203" pitchFamily="34" charset="-122"/>
                <a:ea typeface="微软雅黑 Light" panose="020B0502040204020203" pitchFamily="34" charset="-122"/>
              </a:rPr>
              <a:t>。</a:t>
            </a:r>
            <a:endParaRPr lang="zh-CN" altLang="en-US" sz="1100" b="1" dirty="0">
              <a:solidFill>
                <a:srgbClr val="FFFF00"/>
              </a:solidFill>
              <a:latin typeface="微软雅黑 Light" panose="020B0502040204020203" pitchFamily="34" charset="-122"/>
              <a:ea typeface="微软雅黑 Light" panose="020B0502040204020203" pitchFamily="34" charset="-122"/>
            </a:endParaRPr>
          </a:p>
        </p:txBody>
      </p:sp>
      <p:sp>
        <p:nvSpPr>
          <p:cNvPr id="24" name="圆角矩形 23"/>
          <p:cNvSpPr/>
          <p:nvPr/>
        </p:nvSpPr>
        <p:spPr bwMode="auto">
          <a:xfrm>
            <a:off x="4644008" y="4155926"/>
            <a:ext cx="3985816" cy="895846"/>
          </a:xfrm>
          <a:prstGeom prst="roundRect">
            <a:avLst/>
          </a:prstGeom>
          <a:ln>
            <a:headEnd/>
            <a:tailEnd/>
          </a:ln>
        </p:spPr>
        <p:style>
          <a:lnRef idx="2">
            <a:schemeClr val="accent2"/>
          </a:lnRef>
          <a:fillRef idx="1">
            <a:schemeClr val="lt1"/>
          </a:fillRef>
          <a:effectRef idx="0">
            <a:schemeClr val="accent2"/>
          </a:effectRef>
          <a:fontRef idx="minor">
            <a:schemeClr val="dk1"/>
          </a:fontRef>
        </p:style>
        <p:txBody>
          <a:bodyPr rtlCol="0" anchor="ctr"/>
          <a:lstStyle/>
          <a:p>
            <a:pPr algn="just">
              <a:lnSpc>
                <a:spcPct val="150000"/>
              </a:lnSpc>
              <a:buNone/>
            </a:pPr>
            <a:r>
              <a:rPr lang="zh-CN" altLang="en-US" sz="1100" b="1" dirty="0" smtClean="0">
                <a:solidFill>
                  <a:schemeClr val="tx1"/>
                </a:solidFill>
                <a:latin typeface="微软雅黑 Light" panose="020B0502040204020203" pitchFamily="34" charset="-122"/>
                <a:ea typeface="微软雅黑 Light" panose="020B0502040204020203" pitchFamily="34" charset="-122"/>
              </a:rPr>
              <a:t>基于业务角度，</a:t>
            </a:r>
            <a:r>
              <a:rPr lang="zh-CN" altLang="en-US" sz="1100" b="1" dirty="0" smtClean="0">
                <a:solidFill>
                  <a:srgbClr val="C00000"/>
                </a:solidFill>
                <a:latin typeface="微软雅黑 Light" panose="020B0502040204020203" pitchFamily="34" charset="-122"/>
                <a:ea typeface="微软雅黑 Light" panose="020B0502040204020203" pitchFamily="34" charset="-122"/>
              </a:rPr>
              <a:t>实时呈现被监管部门或者业务系统的安全现状</a:t>
            </a:r>
            <a:r>
              <a:rPr lang="zh-CN" altLang="en-US" sz="1100" b="1" dirty="0" smtClean="0">
                <a:solidFill>
                  <a:schemeClr val="tx1"/>
                </a:solidFill>
                <a:latin typeface="微软雅黑 Light" panose="020B0502040204020203" pitchFamily="34" charset="-122"/>
                <a:ea typeface="微软雅黑 Light" panose="020B0502040204020203" pitchFamily="34" charset="-122"/>
              </a:rPr>
              <a:t>，即资产发生威胁所处攻击链预警阶段，</a:t>
            </a:r>
            <a:r>
              <a:rPr lang="zh-CN" altLang="en-US" sz="1100" b="1" dirty="0" smtClean="0">
                <a:solidFill>
                  <a:srgbClr val="C00000"/>
                </a:solidFill>
                <a:latin typeface="微软雅黑 Light" panose="020B0502040204020203" pitchFamily="34" charset="-122"/>
                <a:ea typeface="微软雅黑 Light" panose="020B0502040204020203" pitchFamily="34" charset="-122"/>
              </a:rPr>
              <a:t>方便了解核心资产的遭受威胁情况，为后续投资与规划提供输入。</a:t>
            </a:r>
            <a:endParaRPr lang="zh-CN" altLang="en-US" sz="1100" b="1" dirty="0">
              <a:solidFill>
                <a:srgbClr val="C00000"/>
              </a:solidFill>
              <a:latin typeface="微软雅黑 Light" panose="020B0502040204020203" pitchFamily="34" charset="-122"/>
              <a:ea typeface="微软雅黑 Light" panose="020B0502040204020203" pitchFamily="34" charset="-122"/>
            </a:endParaRPr>
          </a:p>
        </p:txBody>
      </p:sp>
      <p:sp>
        <p:nvSpPr>
          <p:cNvPr id="4" name="标题 3"/>
          <p:cNvSpPr>
            <a:spLocks noGrp="1"/>
          </p:cNvSpPr>
          <p:nvPr>
            <p:ph type="title"/>
          </p:nvPr>
        </p:nvSpPr>
        <p:spPr/>
        <p:txBody>
          <a:bodyPr/>
          <a:lstStyle/>
          <a:p>
            <a:r>
              <a:rPr lang="zh-CN" altLang="en-US" dirty="0" smtClean="0"/>
              <a:t>提供</a:t>
            </a:r>
            <a:r>
              <a:rPr lang="zh-CN" altLang="en-US" dirty="0"/>
              <a:t>决策</a:t>
            </a:r>
            <a:endParaRPr kumimoji="1" lang="zh-CN" altLang="en-US" dirty="0"/>
          </a:p>
        </p:txBody>
      </p:sp>
      <p:sp>
        <p:nvSpPr>
          <p:cNvPr id="12" name="幻灯片编号占位符 11"/>
          <p:cNvSpPr>
            <a:spLocks noGrp="1"/>
          </p:cNvSpPr>
          <p:nvPr>
            <p:ph type="sldNum" sz="quarter" idx="12"/>
          </p:nvPr>
        </p:nvSpPr>
        <p:spPr/>
        <p:txBody>
          <a:bodyPr/>
          <a:lstStyle/>
          <a:p>
            <a:fld id="{F1CE6EFB-A6C3-4E49-880A-544A18966166}" type="slidenum">
              <a:rPr lang="zh-CN" altLang="en-US" smtClean="0"/>
              <a:pPr/>
              <a:t>42</a:t>
            </a:fld>
            <a:endParaRPr lang="zh-CN" altLang="en-US"/>
          </a:p>
        </p:txBody>
      </p:sp>
      <p:pic>
        <p:nvPicPr>
          <p:cNvPr id="2" name="图片 1"/>
          <p:cNvPicPr>
            <a:picLocks noChangeAspect="1"/>
          </p:cNvPicPr>
          <p:nvPr/>
        </p:nvPicPr>
        <p:blipFill>
          <a:blip r:embed="rId3"/>
          <a:stretch>
            <a:fillRect/>
          </a:stretch>
        </p:blipFill>
        <p:spPr>
          <a:xfrm>
            <a:off x="3218213" y="947783"/>
            <a:ext cx="2314360" cy="1259142"/>
          </a:xfrm>
          <a:prstGeom prst="rect">
            <a:avLst/>
          </a:prstGeom>
        </p:spPr>
      </p:pic>
      <p:pic>
        <p:nvPicPr>
          <p:cNvPr id="13" name="图片 12"/>
          <p:cNvPicPr>
            <a:picLocks noChangeAspect="1"/>
          </p:cNvPicPr>
          <p:nvPr/>
        </p:nvPicPr>
        <p:blipFill>
          <a:blip r:embed="rId4"/>
          <a:stretch>
            <a:fillRect/>
          </a:stretch>
        </p:blipFill>
        <p:spPr>
          <a:xfrm>
            <a:off x="799454" y="2844663"/>
            <a:ext cx="2251238" cy="1266321"/>
          </a:xfrm>
          <a:prstGeom prst="rect">
            <a:avLst/>
          </a:prstGeom>
        </p:spPr>
      </p:pic>
      <p:pic>
        <p:nvPicPr>
          <p:cNvPr id="14" name="图片 1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01259" y="2844662"/>
            <a:ext cx="2040257" cy="1266321"/>
          </a:xfrm>
          <a:prstGeom prst="rect">
            <a:avLst/>
          </a:prstGeom>
        </p:spPr>
      </p:pic>
    </p:spTree>
    <p:extLst>
      <p:ext uri="{BB962C8B-B14F-4D97-AF65-F5344CB8AC3E}">
        <p14:creationId xmlns:p14="http://schemas.microsoft.com/office/powerpoint/2010/main" val="204326256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封面.jpg"/>
          <p:cNvPicPr>
            <a:picLocks noChangeAspect="1"/>
          </p:cNvPicPr>
          <p:nvPr/>
        </p:nvPicPr>
        <p:blipFill>
          <a:blip r:embed="rId3" cstate="print"/>
          <a:stretch>
            <a:fillRect/>
          </a:stretch>
        </p:blipFill>
        <p:spPr>
          <a:xfrm>
            <a:off x="0" y="1333635"/>
            <a:ext cx="9144000" cy="3809865"/>
          </a:xfrm>
          <a:prstGeom prst="rect">
            <a:avLst/>
          </a:prstGeom>
        </p:spPr>
      </p:pic>
      <p:pic>
        <p:nvPicPr>
          <p:cNvPr id="5" name="图片 4" descr="三角.png"/>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028385" y="1213697"/>
            <a:ext cx="439939" cy="421949"/>
          </a:xfrm>
          <a:prstGeom prst="rect">
            <a:avLst/>
          </a:prstGeom>
        </p:spPr>
      </p:pic>
      <p:sp>
        <p:nvSpPr>
          <p:cNvPr id="6" name="TextBox 5"/>
          <p:cNvSpPr txBox="1"/>
          <p:nvPr/>
        </p:nvSpPr>
        <p:spPr>
          <a:xfrm>
            <a:off x="5796137" y="987576"/>
            <a:ext cx="2031325" cy="830997"/>
          </a:xfrm>
          <a:prstGeom prst="rect">
            <a:avLst/>
          </a:prstGeom>
          <a:noFill/>
        </p:spPr>
        <p:txBody>
          <a:bodyPr wrap="none" rtlCol="0">
            <a:spAutoFit/>
          </a:bodyPr>
          <a:lstStyle/>
          <a:p>
            <a:pPr algn="r"/>
            <a:r>
              <a:rPr lang="zh-CN" altLang="en-US" sz="4800" dirty="0">
                <a:solidFill>
                  <a:schemeClr val="tx1">
                    <a:lumMod val="65000"/>
                    <a:lumOff val="35000"/>
                  </a:schemeClr>
                </a:solidFill>
                <a:latin typeface="微软雅黑" pitchFamily="34" charset="-122"/>
                <a:ea typeface="微软雅黑" pitchFamily="34" charset="-122"/>
              </a:rPr>
              <a:t>谢谢！</a:t>
            </a:r>
          </a:p>
        </p:txBody>
      </p:sp>
      <p:sp>
        <p:nvSpPr>
          <p:cNvPr id="7" name="矩形 6"/>
          <p:cNvSpPr/>
          <p:nvPr/>
        </p:nvSpPr>
        <p:spPr>
          <a:xfrm>
            <a:off x="2987824" y="2283719"/>
            <a:ext cx="5562600" cy="1169551"/>
          </a:xfrm>
          <a:prstGeom prst="rect">
            <a:avLst/>
          </a:prstGeom>
        </p:spPr>
        <p:txBody>
          <a:bodyPr wrap="square">
            <a:spAutoFit/>
          </a:bodyPr>
          <a:lstStyle/>
          <a:p>
            <a:pPr algn="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技术博客：</a:t>
            </a:r>
            <a:r>
              <a:rPr lang="en-US" altLang="zh-CN" sz="1400" u="sng" dirty="0">
                <a:solidFill>
                  <a:schemeClr val="tx2">
                    <a:lumMod val="60000"/>
                    <a:lumOff val="40000"/>
                  </a:schemeClr>
                </a:solidFill>
                <a:latin typeface="微软雅黑" panose="020B0503020204020204" pitchFamily="34" charset="-122"/>
                <a:ea typeface="微软雅黑" panose="020B0503020204020204" pitchFamily="34" charset="-122"/>
                <a:hlinkClick r:id="rId5"/>
              </a:rPr>
              <a:t>blog.nsfocus.net</a:t>
            </a:r>
            <a:endParaRPr lang="en-US" altLang="zh-TW" sz="1400" u="sng" dirty="0">
              <a:solidFill>
                <a:schemeClr val="tx2">
                  <a:lumMod val="60000"/>
                  <a:lumOff val="40000"/>
                </a:schemeClr>
              </a:solidFill>
              <a:latin typeface="微软雅黑" panose="020B0503020204020204" pitchFamily="34" charset="-122"/>
              <a:ea typeface="微软雅黑" panose="020B0503020204020204" pitchFamily="34" charset="-122"/>
            </a:endParaRPr>
          </a:p>
          <a:p>
            <a:pPr algn="r"/>
            <a:r>
              <a:rPr lang="zh-TW" altLang="en-US" sz="1400" dirty="0">
                <a:solidFill>
                  <a:schemeClr val="tx1">
                    <a:lumMod val="50000"/>
                    <a:lumOff val="50000"/>
                  </a:schemeClr>
                </a:solidFill>
                <a:latin typeface="微软雅黑" panose="020B0503020204020204" pitchFamily="34" charset="-122"/>
                <a:ea typeface="微软雅黑" panose="020B0503020204020204" pitchFamily="34" charset="-122"/>
              </a:rPr>
              <a:t>威胁响应中心微博 ：</a:t>
            </a:r>
            <a:r>
              <a:rPr lang="en-US" altLang="zh-TW" sz="1400" dirty="0">
                <a:solidFill>
                  <a:schemeClr val="tx1">
                    <a:lumMod val="50000"/>
                    <a:lumOff val="50000"/>
                  </a:schemeClr>
                </a:solidFill>
                <a:latin typeface="微软雅黑" panose="020B0503020204020204" pitchFamily="34" charset="-122"/>
                <a:ea typeface="微软雅黑" panose="020B0503020204020204" pitchFamily="34" charset="-122"/>
                <a:hlinkClick r:id="rId6"/>
              </a:rPr>
              <a:t>weibo.com/threatresponse</a:t>
            </a:r>
            <a:endParaRPr lang="en-US" altLang="zh-TW"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官方微博：</a:t>
            </a:r>
            <a:r>
              <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hlinkClick r:id="rId7"/>
              </a:rPr>
              <a:t>weibo.com/nsfocus</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r>
              <a:rPr lang="zh-CN" altLang="en-US" sz="1400" dirty="0">
                <a:solidFill>
                  <a:schemeClr val="tx1">
                    <a:lumMod val="50000"/>
                    <a:lumOff val="50000"/>
                  </a:schemeClr>
                </a:solidFill>
                <a:latin typeface="微软雅黑" panose="020B0503020204020204" pitchFamily="34" charset="-122"/>
                <a:ea typeface="微软雅黑" panose="020B0503020204020204" pitchFamily="34" charset="-122"/>
              </a:rPr>
              <a:t>官方微信公众号：绿盟科技</a:t>
            </a: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a:p>
            <a:pPr algn="r"/>
            <a:endParaRPr lang="en-US" altLang="zh-CN" sz="1400" dirty="0">
              <a:solidFill>
                <a:schemeClr val="tx1">
                  <a:lumMod val="50000"/>
                  <a:lumOff val="50000"/>
                </a:schemeClr>
              </a:solidFill>
              <a:latin typeface="微软雅黑" panose="020B0503020204020204" pitchFamily="34" charset="-122"/>
              <a:ea typeface="微软雅黑" panose="020B0503020204020204" pitchFamily="34" charset="-122"/>
            </a:endParaRPr>
          </a:p>
        </p:txBody>
      </p:sp>
      <p:sp>
        <p:nvSpPr>
          <p:cNvPr id="3" name="幻灯片编号占位符 2"/>
          <p:cNvSpPr>
            <a:spLocks noGrp="1"/>
          </p:cNvSpPr>
          <p:nvPr>
            <p:ph type="sldNum" sz="quarter" idx="12"/>
          </p:nvPr>
        </p:nvSpPr>
        <p:spPr/>
        <p:txBody>
          <a:bodyPr/>
          <a:lstStyle/>
          <a:p>
            <a:fld id="{F1CE6EFB-A6C3-4E49-880A-544A18966166}" type="slidenum">
              <a:rPr lang="zh-CN" altLang="en-US" smtClean="0"/>
              <a:pPr/>
              <a:t>43</a:t>
            </a:fld>
            <a:endParaRPr lang="zh-CN" altLang="en-U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图表 8"/>
          <p:cNvGraphicFramePr/>
          <p:nvPr>
            <p:extLst/>
          </p:nvPr>
        </p:nvGraphicFramePr>
        <p:xfrm>
          <a:off x="4337283" y="1180249"/>
          <a:ext cx="3337778" cy="2781481"/>
        </p:xfrm>
        <a:graphic>
          <a:graphicData uri="http://schemas.openxmlformats.org/drawingml/2006/chart">
            <c:chart xmlns:c="http://schemas.openxmlformats.org/drawingml/2006/chart" xmlns:r="http://schemas.openxmlformats.org/officeDocument/2006/relationships" r:id="rId3"/>
          </a:graphicData>
        </a:graphic>
      </p:graphicFrame>
      <p:grpSp>
        <p:nvGrpSpPr>
          <p:cNvPr id="16" name="组合 15"/>
          <p:cNvGrpSpPr/>
          <p:nvPr/>
        </p:nvGrpSpPr>
        <p:grpSpPr>
          <a:xfrm>
            <a:off x="3084698" y="1393425"/>
            <a:ext cx="2408532" cy="2230250"/>
            <a:chOff x="3979308" y="1155209"/>
            <a:chExt cx="6388781" cy="5915875"/>
          </a:xfrm>
        </p:grpSpPr>
        <p:pic>
          <p:nvPicPr>
            <p:cNvPr id="13" name="图片 12"/>
            <p:cNvPicPr>
              <a:picLocks noChangeAspect="1"/>
            </p:cNvPicPr>
            <p:nvPr/>
          </p:nvPicPr>
          <p:blipFill>
            <a:blip r:embed="rId4"/>
            <a:stretch>
              <a:fillRect/>
            </a:stretch>
          </p:blipFill>
          <p:spPr>
            <a:xfrm>
              <a:off x="5937604" y="1155209"/>
              <a:ext cx="2403300" cy="5287260"/>
            </a:xfrm>
            <a:prstGeom prst="rect">
              <a:avLst/>
            </a:prstGeom>
          </p:spPr>
        </p:pic>
        <p:pic>
          <p:nvPicPr>
            <p:cNvPr id="6" name="图片 5"/>
            <p:cNvPicPr>
              <a:picLocks noChangeAspect="1"/>
            </p:cNvPicPr>
            <p:nvPr/>
          </p:nvPicPr>
          <p:blipFill>
            <a:blip r:embed="rId5"/>
            <a:stretch>
              <a:fillRect/>
            </a:stretch>
          </p:blipFill>
          <p:spPr>
            <a:xfrm>
              <a:off x="6075783" y="4106082"/>
              <a:ext cx="4195021" cy="2691532"/>
            </a:xfrm>
            <a:prstGeom prst="rect">
              <a:avLst/>
            </a:prstGeom>
          </p:spPr>
        </p:pic>
        <p:pic>
          <p:nvPicPr>
            <p:cNvPr id="5" name="图片 4"/>
            <p:cNvPicPr>
              <a:picLocks noChangeAspect="1"/>
            </p:cNvPicPr>
            <p:nvPr/>
          </p:nvPicPr>
          <p:blipFill>
            <a:blip r:embed="rId6"/>
            <a:stretch>
              <a:fillRect/>
            </a:stretch>
          </p:blipFill>
          <p:spPr>
            <a:xfrm>
              <a:off x="4190778" y="4735848"/>
              <a:ext cx="3630231" cy="2335236"/>
            </a:xfrm>
            <a:prstGeom prst="rect">
              <a:avLst/>
            </a:prstGeom>
          </p:spPr>
        </p:pic>
        <p:sp>
          <p:nvSpPr>
            <p:cNvPr id="10" name="文本框 9"/>
            <p:cNvSpPr txBox="1"/>
            <p:nvPr/>
          </p:nvSpPr>
          <p:spPr>
            <a:xfrm>
              <a:off x="3979308" y="4205469"/>
              <a:ext cx="1259463" cy="669785"/>
            </a:xfrm>
            <a:prstGeom prst="rect">
              <a:avLst/>
            </a:prstGeom>
            <a:noFill/>
          </p:spPr>
          <p:txBody>
            <a:bodyPr wrap="none" rtlCol="0">
              <a:spAutoFit/>
            </a:bodyPr>
            <a:lstStyle/>
            <a:p>
              <a:r>
                <a:rPr lang="en-US" altLang="zh-CN" sz="1041" dirty="0">
                  <a:latin typeface="微软雅黑" panose="020B0503020204020204" pitchFamily="34" charset="-122"/>
                  <a:ea typeface="微软雅黑" panose="020B0503020204020204" pitchFamily="34" charset="-122"/>
                </a:rPr>
                <a:t>10</a:t>
              </a:r>
              <a:r>
                <a:rPr lang="zh-CN" altLang="en-US" sz="1041" dirty="0">
                  <a:latin typeface="微软雅黑" panose="020B0503020204020204" pitchFamily="34" charset="-122"/>
                  <a:ea typeface="微软雅黑" panose="020B0503020204020204" pitchFamily="34" charset="-122"/>
                </a:rPr>
                <a:t>元</a:t>
              </a:r>
            </a:p>
          </p:txBody>
        </p:sp>
        <p:sp>
          <p:nvSpPr>
            <p:cNvPr id="14" name="文本框 13"/>
            <p:cNvSpPr txBox="1"/>
            <p:nvPr/>
          </p:nvSpPr>
          <p:spPr>
            <a:xfrm>
              <a:off x="9108626" y="4278767"/>
              <a:ext cx="1259463" cy="669785"/>
            </a:xfrm>
            <a:prstGeom prst="rect">
              <a:avLst/>
            </a:prstGeom>
            <a:noFill/>
          </p:spPr>
          <p:txBody>
            <a:bodyPr wrap="none" rtlCol="0">
              <a:spAutoFit/>
            </a:bodyPr>
            <a:lstStyle/>
            <a:p>
              <a:r>
                <a:rPr lang="en-US" altLang="zh-CN" sz="1041" dirty="0">
                  <a:latin typeface="微软雅黑" panose="020B0503020204020204" pitchFamily="34" charset="-122"/>
                  <a:ea typeface="微软雅黑" panose="020B0503020204020204" pitchFamily="34" charset="-122"/>
                </a:rPr>
                <a:t>45</a:t>
              </a:r>
              <a:r>
                <a:rPr lang="zh-CN" altLang="en-US" sz="1041" dirty="0">
                  <a:latin typeface="微软雅黑" panose="020B0503020204020204" pitchFamily="34" charset="-122"/>
                  <a:ea typeface="微软雅黑" panose="020B0503020204020204" pitchFamily="34" charset="-122"/>
                </a:rPr>
                <a:t>元</a:t>
              </a:r>
            </a:p>
          </p:txBody>
        </p:sp>
        <p:sp>
          <p:nvSpPr>
            <p:cNvPr id="15" name="文本框 14"/>
            <p:cNvSpPr txBox="1"/>
            <p:nvPr/>
          </p:nvSpPr>
          <p:spPr>
            <a:xfrm>
              <a:off x="4775427" y="1711512"/>
              <a:ext cx="1467814" cy="669785"/>
            </a:xfrm>
            <a:prstGeom prst="rect">
              <a:avLst/>
            </a:prstGeom>
            <a:noFill/>
          </p:spPr>
          <p:txBody>
            <a:bodyPr wrap="none" rtlCol="0">
              <a:spAutoFit/>
            </a:bodyPr>
            <a:lstStyle/>
            <a:p>
              <a:r>
                <a:rPr lang="en-US" altLang="zh-CN" sz="1041" dirty="0">
                  <a:latin typeface="微软雅黑" panose="020B0503020204020204" pitchFamily="34" charset="-122"/>
                  <a:ea typeface="微软雅黑" panose="020B0503020204020204" pitchFamily="34" charset="-122"/>
                </a:rPr>
                <a:t>100</a:t>
              </a:r>
              <a:r>
                <a:rPr lang="zh-CN" altLang="en-US" sz="1041" dirty="0">
                  <a:latin typeface="微软雅黑" panose="020B0503020204020204" pitchFamily="34" charset="-122"/>
                  <a:ea typeface="微软雅黑" panose="020B0503020204020204" pitchFamily="34" charset="-122"/>
                </a:rPr>
                <a:t>元</a:t>
              </a:r>
            </a:p>
          </p:txBody>
        </p:sp>
      </p:grpSp>
      <p:sp>
        <p:nvSpPr>
          <p:cNvPr id="4" name="标题 3"/>
          <p:cNvSpPr>
            <a:spLocks noGrp="1"/>
          </p:cNvSpPr>
          <p:nvPr>
            <p:ph type="title"/>
          </p:nvPr>
        </p:nvSpPr>
        <p:spPr/>
        <p:txBody>
          <a:bodyPr/>
          <a:lstStyle/>
          <a:p>
            <a:endParaRPr lang="zh-CN" altLang="en-US"/>
          </a:p>
        </p:txBody>
      </p:sp>
      <p:sp>
        <p:nvSpPr>
          <p:cNvPr id="7" name="内容占位符 6"/>
          <p:cNvSpPr>
            <a:spLocks noGrp="1"/>
          </p:cNvSpPr>
          <p:nvPr>
            <p:ph idx="1"/>
          </p:nvPr>
        </p:nvSpPr>
        <p:spPr/>
        <p:txBody>
          <a:bodyPr/>
          <a:lstStyle/>
          <a:p>
            <a:endParaRPr lang="zh-CN" altLang="en-US"/>
          </a:p>
        </p:txBody>
      </p:sp>
    </p:spTree>
    <p:extLst>
      <p:ext uri="{BB962C8B-B14F-4D97-AF65-F5344CB8AC3E}">
        <p14:creationId xmlns:p14="http://schemas.microsoft.com/office/powerpoint/2010/main" val="7500885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3.33333E-6 -1.48148E-6 L -0.22187 -1.48148E-6 " pathEditMode="relative" rAng="0" ptsTypes="AA">
                                      <p:cBhvr>
                                        <p:cTn id="6" dur="1500" fill="hold"/>
                                        <p:tgtEl>
                                          <p:spTgt spid="16"/>
                                        </p:tgtEl>
                                        <p:attrNameLst>
                                          <p:attrName>ppt_x</p:attrName>
                                          <p:attrName>ppt_y</p:attrName>
                                        </p:attrNameLst>
                                      </p:cBhvr>
                                      <p:rCtr x="-11094" y="0"/>
                                    </p:animMotion>
                                  </p:childTnLst>
                                </p:cTn>
                              </p:par>
                            </p:childTnLst>
                          </p:cTn>
                        </p:par>
                        <p:par>
                          <p:cTn id="7" fill="hold">
                            <p:stCondLst>
                              <p:cond delay="1500"/>
                            </p:stCondLst>
                            <p:childTnLst>
                              <p:par>
                                <p:cTn id="8" presetID="10" presetClass="entr" presetSubtype="0"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p:cNvGraphicFramePr>
          <p:nvPr>
            <p:extLst/>
          </p:nvPr>
        </p:nvGraphicFramePr>
        <p:xfrm>
          <a:off x="1295169" y="992304"/>
          <a:ext cx="6504066" cy="365148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矩形 4"/>
          <p:cNvSpPr/>
          <p:nvPr/>
        </p:nvSpPr>
        <p:spPr>
          <a:xfrm>
            <a:off x="1232547" y="2831669"/>
            <a:ext cx="2222628" cy="1874538"/>
          </a:xfrm>
          <a:prstGeom prst="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25"/>
          </a:p>
        </p:txBody>
      </p:sp>
      <p:sp>
        <p:nvSpPr>
          <p:cNvPr id="7" name="标题 2"/>
          <p:cNvSpPr>
            <a:spLocks noGrp="1"/>
          </p:cNvSpPr>
          <p:nvPr>
            <p:ph type="title"/>
          </p:nvPr>
        </p:nvSpPr>
        <p:spPr/>
        <p:txBody>
          <a:bodyPr>
            <a:normAutofit/>
          </a:bodyPr>
          <a:lstStyle/>
          <a:p>
            <a:r>
              <a:rPr lang="zh-CN" altLang="en-US" smtClean="0"/>
              <a:t>美国态势感知工作进展</a:t>
            </a:r>
            <a:endParaRPr lang="zh-CN" altLang="en-US" dirty="0"/>
          </a:p>
        </p:txBody>
      </p:sp>
    </p:spTree>
    <p:extLst>
      <p:ext uri="{BB962C8B-B14F-4D97-AF65-F5344CB8AC3E}">
        <p14:creationId xmlns:p14="http://schemas.microsoft.com/office/powerpoint/2010/main" val="3737158825"/>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normAutofit/>
          </a:bodyPr>
          <a:lstStyle/>
          <a:p>
            <a:r>
              <a:rPr lang="zh-CN" altLang="en-US" dirty="0" smtClean="0"/>
              <a:t>可信互联网连接</a:t>
            </a:r>
            <a:r>
              <a:rPr lang="en-US" altLang="zh-CN" dirty="0" smtClean="0"/>
              <a:t>(TIC)</a:t>
            </a:r>
            <a:endParaRPr lang="zh-CN" altLang="en-US" dirty="0"/>
          </a:p>
        </p:txBody>
      </p:sp>
      <p:graphicFrame>
        <p:nvGraphicFramePr>
          <p:cNvPr id="10" name="内容占位符 3"/>
          <p:cNvGraphicFramePr>
            <a:graphicFrameLocks/>
          </p:cNvGraphicFramePr>
          <p:nvPr>
            <p:extLst>
              <p:ext uri="{D42A27DB-BD31-4B8C-83A1-F6EECF244321}">
                <p14:modId xmlns:p14="http://schemas.microsoft.com/office/powerpoint/2010/main" val="2630758363"/>
              </p:ext>
            </p:extLst>
          </p:nvPr>
        </p:nvGraphicFramePr>
        <p:xfrm>
          <a:off x="311351" y="911567"/>
          <a:ext cx="6863511" cy="398317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1" name="图片 10"/>
          <p:cNvPicPr>
            <a:picLocks noChangeAspect="1"/>
          </p:cNvPicPr>
          <p:nvPr/>
        </p:nvPicPr>
        <p:blipFill>
          <a:blip r:embed="rId8" cstate="email">
            <a:extLst>
              <a:ext uri="{28A0092B-C50C-407E-A947-70E740481C1C}">
                <a14:useLocalDpi xmlns:a14="http://schemas.microsoft.com/office/drawing/2010/main"/>
              </a:ext>
            </a:extLst>
          </a:blip>
          <a:stretch>
            <a:fillRect/>
          </a:stretch>
        </p:blipFill>
        <p:spPr>
          <a:xfrm>
            <a:off x="7501317" y="1136873"/>
            <a:ext cx="1311400" cy="1905119"/>
          </a:xfrm>
          <a:prstGeom prst="rect">
            <a:avLst/>
          </a:prstGeom>
        </p:spPr>
      </p:pic>
      <p:sp>
        <p:nvSpPr>
          <p:cNvPr id="13" name="矩形 12"/>
          <p:cNvSpPr/>
          <p:nvPr/>
        </p:nvSpPr>
        <p:spPr>
          <a:xfrm>
            <a:off x="7402125" y="3259030"/>
            <a:ext cx="1549921" cy="1338828"/>
          </a:xfrm>
          <a:prstGeom prst="rect">
            <a:avLst/>
          </a:prstGeom>
        </p:spPr>
        <p:txBody>
          <a:bodyPr wrap="square">
            <a:spAutoFit/>
          </a:bodyPr>
          <a:lstStyle/>
          <a:p>
            <a:pPr>
              <a:defRPr/>
            </a:pPr>
            <a:r>
              <a:rPr lang="zh-CN" altLang="en-US" sz="1620" dirty="0">
                <a:solidFill>
                  <a:srgbClr val="FF0000"/>
                </a:solidFill>
                <a:latin typeface="微软雅黑" panose="020B0503020204020204" pitchFamily="34" charset="-122"/>
                <a:ea typeface="微软雅黑" panose="020B0503020204020204" pitchFamily="34" charset="-122"/>
              </a:rPr>
              <a:t>“爱因斯坦计划”于</a:t>
            </a:r>
            <a:r>
              <a:rPr lang="en-US" altLang="zh-CN" sz="1620" dirty="0">
                <a:solidFill>
                  <a:srgbClr val="FF0000"/>
                </a:solidFill>
                <a:latin typeface="微软雅黑" panose="020B0503020204020204" pitchFamily="34" charset="-122"/>
                <a:ea typeface="微软雅黑" panose="020B0503020204020204" pitchFamily="34" charset="-122"/>
              </a:rPr>
              <a:t>2009</a:t>
            </a:r>
            <a:r>
              <a:rPr lang="zh-CN" altLang="en-US" sz="1620" dirty="0">
                <a:solidFill>
                  <a:srgbClr val="FF0000"/>
                </a:solidFill>
                <a:latin typeface="微软雅黑" panose="020B0503020204020204" pitchFamily="34" charset="-122"/>
                <a:ea typeface="微软雅黑" panose="020B0503020204020204" pitchFamily="34" charset="-122"/>
              </a:rPr>
              <a:t>年初正式更名为“国家网络安全保护体系”</a:t>
            </a:r>
            <a:endParaRPr lang="en-US" altLang="zh-CN" sz="162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6536141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5" name="标题 2"/>
          <p:cNvSpPr>
            <a:spLocks noGrp="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eaLnBrk="1" hangingPunct="1"/>
            <a:r>
              <a:rPr lang="zh-CN" altLang="en-US" dirty="0"/>
              <a:t>美国态势感知方面的工作</a:t>
            </a:r>
            <a:r>
              <a:rPr lang="zh-CN" altLang="en-US" dirty="0" smtClean="0"/>
              <a:t>进展</a:t>
            </a:r>
          </a:p>
        </p:txBody>
      </p:sp>
      <p:graphicFrame>
        <p:nvGraphicFramePr>
          <p:cNvPr id="4" name="内容占位符 3"/>
          <p:cNvGraphicFramePr>
            <a:graphicFrameLocks/>
          </p:cNvGraphicFramePr>
          <p:nvPr>
            <p:extLst/>
          </p:nvPr>
        </p:nvGraphicFramePr>
        <p:xfrm>
          <a:off x="1303435" y="1025365"/>
          <a:ext cx="6504066" cy="36514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矩形 4"/>
          <p:cNvSpPr/>
          <p:nvPr/>
        </p:nvSpPr>
        <p:spPr>
          <a:xfrm>
            <a:off x="3465278" y="2864730"/>
            <a:ext cx="2900437" cy="1874538"/>
          </a:xfrm>
          <a:prstGeom prst="rect">
            <a:avLst/>
          </a:prstGeom>
          <a:noFill/>
          <a:ln w="38100">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725"/>
          </a:p>
        </p:txBody>
      </p:sp>
    </p:spTree>
    <p:extLst>
      <p:ext uri="{BB962C8B-B14F-4D97-AF65-F5344CB8AC3E}">
        <p14:creationId xmlns:p14="http://schemas.microsoft.com/office/powerpoint/2010/main" val="939232798"/>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heel(1)">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标题 2"/>
          <p:cNvSpPr>
            <a:spLocks noGrp="1"/>
          </p:cNvSpPr>
          <p:nvPr>
            <p:ph type="title"/>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p>
            <a:pPr eaLnBrk="1" hangingPunct="1"/>
            <a:r>
              <a:rPr lang="zh-CN" altLang="en-US" dirty="0" smtClean="0"/>
              <a:t>持续监控（</a:t>
            </a:r>
            <a:r>
              <a:rPr lang="en-US" altLang="zh-CN" dirty="0" smtClean="0"/>
              <a:t>ISCM</a:t>
            </a:r>
            <a:r>
              <a:rPr lang="zh-CN" altLang="en-US" dirty="0" smtClean="0"/>
              <a:t>）</a:t>
            </a:r>
          </a:p>
        </p:txBody>
      </p:sp>
      <p:sp>
        <p:nvSpPr>
          <p:cNvPr id="2" name="内容占位符 1"/>
          <p:cNvSpPr>
            <a:spLocks noGrp="1"/>
          </p:cNvSpPr>
          <p:nvPr>
            <p:ph idx="1"/>
          </p:nvPr>
        </p:nvSpPr>
        <p:spPr>
          <a:xfrm>
            <a:off x="457200" y="867535"/>
            <a:ext cx="2962672" cy="3727088"/>
          </a:xfrm>
        </p:spPr>
        <p:txBody>
          <a:bodyPr/>
          <a:lstStyle/>
          <a:p>
            <a:pPr marL="462858" lvl="1" indent="-198368">
              <a:buFont typeface="Wingdings" panose="05000000000000000000" pitchFamily="2" charset="2"/>
              <a:buChar char="Ø"/>
              <a:defRPr/>
            </a:pPr>
            <a:r>
              <a:rPr lang="zh-CN" altLang="en-US" dirty="0" smtClean="0"/>
              <a:t>对</a:t>
            </a:r>
            <a:r>
              <a:rPr lang="zh-CN" altLang="en-US" dirty="0"/>
              <a:t>信息安全、脆弱性和威胁保持持续的评估</a:t>
            </a:r>
            <a:r>
              <a:rPr lang="zh-CN" altLang="en-US" dirty="0" smtClean="0"/>
              <a:t>，支撑</a:t>
            </a:r>
            <a:r>
              <a:rPr lang="zh-CN" altLang="en-US" dirty="0"/>
              <a:t>组织的风险管理决策</a:t>
            </a:r>
            <a:r>
              <a:rPr lang="zh-CN" altLang="en-US" dirty="0" smtClean="0"/>
              <a:t>。</a:t>
            </a:r>
            <a:endParaRPr lang="en-US" altLang="zh-CN" dirty="0" smtClean="0"/>
          </a:p>
          <a:p>
            <a:pPr marL="462858" lvl="1" indent="-198368">
              <a:buFont typeface="Wingdings" panose="05000000000000000000" pitchFamily="2" charset="2"/>
              <a:buChar char="Ø"/>
              <a:defRPr/>
            </a:pPr>
            <a:r>
              <a:rPr lang="en-US" altLang="zh-CN" dirty="0" smtClean="0"/>
              <a:t>《</a:t>
            </a:r>
            <a:r>
              <a:rPr lang="zh-CN" altLang="en-US" dirty="0"/>
              <a:t>联邦信息安全管理</a:t>
            </a:r>
            <a:r>
              <a:rPr lang="zh-CN" altLang="en-US" dirty="0" smtClean="0"/>
              <a:t>法</a:t>
            </a:r>
            <a:r>
              <a:rPr lang="en-US" altLang="zh-CN" dirty="0" smtClean="0"/>
              <a:t>》</a:t>
            </a:r>
            <a:r>
              <a:rPr lang="zh-CN" altLang="en-US" dirty="0" smtClean="0"/>
              <a:t> </a:t>
            </a:r>
            <a:r>
              <a:rPr lang="en-US" altLang="zh-CN" dirty="0"/>
              <a:t>FISMA 2.0</a:t>
            </a:r>
            <a:r>
              <a:rPr lang="zh-CN" altLang="en-US" dirty="0"/>
              <a:t>，要求各机构的信息安全方案中必须包含信息系统的持续监测。</a:t>
            </a:r>
          </a:p>
        </p:txBody>
      </p:sp>
      <p:pic>
        <p:nvPicPr>
          <p:cNvPr id="24580" name="Picture 2" descr="http://cimage.tianjimedia.com/uploadImages/2015072415062884400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1880" y="867535"/>
            <a:ext cx="4425629" cy="3371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1463727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MH_CONTENTSID" val="588"/>
  <p:tag name="MH_SECTIONID" val="589,590,591,592,"/>
</p:tagLst>
</file>

<file path=ppt/tags/tag10.xml><?xml version="1.0" encoding="utf-8"?>
<p:tagLst xmlns:a="http://schemas.openxmlformats.org/drawingml/2006/main" xmlns:r="http://schemas.openxmlformats.org/officeDocument/2006/relationships" xmlns:p="http://schemas.openxmlformats.org/presentationml/2006/main">
  <p:tag name="MH" val="20160128123343"/>
  <p:tag name="MH_LIBRARY" val="GRAPHIC"/>
  <p:tag name="MH_TYPE" val="Other"/>
  <p:tag name="MH_ORDER" val="6"/>
</p:tagLst>
</file>

<file path=ppt/tags/tag11.xml><?xml version="1.0" encoding="utf-8"?>
<p:tagLst xmlns:a="http://schemas.openxmlformats.org/drawingml/2006/main" xmlns:r="http://schemas.openxmlformats.org/officeDocument/2006/relationships" xmlns:p="http://schemas.openxmlformats.org/presentationml/2006/main">
  <p:tag name="MH" val="20160128123343"/>
  <p:tag name="MH_LIBRARY" val="GRAPHIC"/>
  <p:tag name="MH_TYPE" val="Other"/>
  <p:tag name="MH_ORDER" val="7"/>
</p:tagLst>
</file>

<file path=ppt/tags/tag12.xml><?xml version="1.0" encoding="utf-8"?>
<p:tagLst xmlns:a="http://schemas.openxmlformats.org/drawingml/2006/main" xmlns:r="http://schemas.openxmlformats.org/officeDocument/2006/relationships" xmlns:p="http://schemas.openxmlformats.org/presentationml/2006/main">
  <p:tag name="MH" val="20160128123343"/>
  <p:tag name="MH_LIBRARY" val="GRAPHIC"/>
  <p:tag name="MH_TYPE" val="SubTitle"/>
  <p:tag name="MH_ORDER" val="4"/>
</p:tagLst>
</file>

<file path=ppt/tags/tag13.xml><?xml version="1.0" encoding="utf-8"?>
<p:tagLst xmlns:a="http://schemas.openxmlformats.org/drawingml/2006/main" xmlns:r="http://schemas.openxmlformats.org/officeDocument/2006/relationships" xmlns:p="http://schemas.openxmlformats.org/presentationml/2006/main">
  <p:tag name="MH" val="20160128123343"/>
  <p:tag name="MH_LIBRARY" val="GRAPHIC"/>
  <p:tag name="MH_TYPE" val="Other"/>
  <p:tag name="MH_ORDER" val="8"/>
</p:tagLst>
</file>

<file path=ppt/tags/tag14.xml><?xml version="1.0" encoding="utf-8"?>
<p:tagLst xmlns:a="http://schemas.openxmlformats.org/drawingml/2006/main" xmlns:r="http://schemas.openxmlformats.org/officeDocument/2006/relationships" xmlns:p="http://schemas.openxmlformats.org/presentationml/2006/main">
  <p:tag name="MH" val="20160128123343"/>
  <p:tag name="MH_LIBRARY" val="GRAPHIC"/>
  <p:tag name="MH_TYPE" val="Other"/>
  <p:tag name="MH_ORDER" val="9"/>
</p:tagLst>
</file>

<file path=ppt/tags/tag15.xml><?xml version="1.0" encoding="utf-8"?>
<p:tagLst xmlns:a="http://schemas.openxmlformats.org/drawingml/2006/main" xmlns:r="http://schemas.openxmlformats.org/officeDocument/2006/relationships" xmlns:p="http://schemas.openxmlformats.org/presentationml/2006/main">
  <p:tag name="MH" val="20160128123343"/>
  <p:tag name="MH_LIBRARY" val="GRAPHIC"/>
  <p:tag name="MH_TYPE" val="SubTitle"/>
  <p:tag name="MH_ORDER" val="5"/>
</p:tagLst>
</file>

<file path=ppt/tags/tag16.xml><?xml version="1.0" encoding="utf-8"?>
<p:tagLst xmlns:a="http://schemas.openxmlformats.org/drawingml/2006/main" xmlns:r="http://schemas.openxmlformats.org/officeDocument/2006/relationships" xmlns:p="http://schemas.openxmlformats.org/presentationml/2006/main">
  <p:tag name="MH" val="20160128123343"/>
  <p:tag name="MH_LIBRARY" val="GRAPHIC"/>
  <p:tag name="MH_TYPE" val="Other"/>
  <p:tag name="MH_ORDER" val="10"/>
</p:tagLst>
</file>

<file path=ppt/tags/tag17.xml><?xml version="1.0" encoding="utf-8"?>
<p:tagLst xmlns:a="http://schemas.openxmlformats.org/drawingml/2006/main" xmlns:r="http://schemas.openxmlformats.org/officeDocument/2006/relationships" xmlns:p="http://schemas.openxmlformats.org/presentationml/2006/main">
  <p:tag name="MH" val="20160128123343"/>
  <p:tag name="MH_LIBRARY" val="GRAPHIC"/>
  <p:tag name="MH_TYPE" val="Other"/>
  <p:tag name="MH_ORDER" val="9"/>
</p:tagLst>
</file>

<file path=ppt/tags/tag18.xml><?xml version="1.0" encoding="utf-8"?>
<p:tagLst xmlns:a="http://schemas.openxmlformats.org/drawingml/2006/main" xmlns:r="http://schemas.openxmlformats.org/officeDocument/2006/relationships" xmlns:p="http://schemas.openxmlformats.org/presentationml/2006/main">
  <p:tag name="MH" val="20160128123343"/>
  <p:tag name="MH_LIBRARY" val="GRAPHIC"/>
  <p:tag name="MH_TYPE" val="SubTitle"/>
  <p:tag name="MH_ORDER" val="5"/>
</p:tagLst>
</file>

<file path=ppt/tags/tag19.xml><?xml version="1.0" encoding="utf-8"?>
<p:tagLst xmlns:a="http://schemas.openxmlformats.org/drawingml/2006/main" xmlns:r="http://schemas.openxmlformats.org/officeDocument/2006/relationships" xmlns:p="http://schemas.openxmlformats.org/presentationml/2006/main">
  <p:tag name="MH" val="20160128123343"/>
  <p:tag name="MH_LIBRARY" val="GRAPHIC"/>
  <p:tag name="MH_TYPE" val="Other"/>
  <p:tag name="MH_ORDER" val="10"/>
</p:tagLst>
</file>

<file path=ppt/tags/tag2.xml><?xml version="1.0" encoding="utf-8"?>
<p:tagLst xmlns:a="http://schemas.openxmlformats.org/drawingml/2006/main" xmlns:r="http://schemas.openxmlformats.org/officeDocument/2006/relationships" xmlns:p="http://schemas.openxmlformats.org/presentationml/2006/main">
  <p:tag name="MH" val="20160128123343"/>
  <p:tag name="MH_LIBRARY" val="GRAPHIC"/>
  <p:tag name="MH_TYPE" val="Other"/>
  <p:tag name="MH_ORDER" val="1"/>
</p:tagLst>
</file>

<file path=ppt/tags/tag20.xml><?xml version="1.0" encoding="utf-8"?>
<p:tagLst xmlns:a="http://schemas.openxmlformats.org/drawingml/2006/main" xmlns:r="http://schemas.openxmlformats.org/officeDocument/2006/relationships" xmlns:p="http://schemas.openxmlformats.org/presentationml/2006/main">
  <p:tag name="MH" val="20160128123343"/>
  <p:tag name="MH_LIBRARY" val="GRAPHIC"/>
  <p:tag name="MH_TYPE" val="Other"/>
  <p:tag name="MH_ORDER" val="9"/>
</p:tagLst>
</file>

<file path=ppt/tags/tag21.xml><?xml version="1.0" encoding="utf-8"?>
<p:tagLst xmlns:a="http://schemas.openxmlformats.org/drawingml/2006/main" xmlns:r="http://schemas.openxmlformats.org/officeDocument/2006/relationships" xmlns:p="http://schemas.openxmlformats.org/presentationml/2006/main">
  <p:tag name="MH" val="20160128123343"/>
  <p:tag name="MH_LIBRARY" val="GRAPHIC"/>
  <p:tag name="MH_TYPE" val="SubTitle"/>
  <p:tag name="MH_ORDER" val="5"/>
</p:tagLst>
</file>

<file path=ppt/tags/tag22.xml><?xml version="1.0" encoding="utf-8"?>
<p:tagLst xmlns:a="http://schemas.openxmlformats.org/drawingml/2006/main" xmlns:r="http://schemas.openxmlformats.org/officeDocument/2006/relationships" xmlns:p="http://schemas.openxmlformats.org/presentationml/2006/main">
  <p:tag name="MH" val="20160128123343"/>
  <p:tag name="MH_LIBRARY" val="GRAPHIC"/>
  <p:tag name="MH_TYPE" val="Other"/>
  <p:tag name="MH_ORDER" val="10"/>
</p:tagLst>
</file>

<file path=ppt/tags/tag3.xml><?xml version="1.0" encoding="utf-8"?>
<p:tagLst xmlns:a="http://schemas.openxmlformats.org/drawingml/2006/main" xmlns:r="http://schemas.openxmlformats.org/officeDocument/2006/relationships" xmlns:p="http://schemas.openxmlformats.org/presentationml/2006/main">
  <p:tag name="MH" val="20160128123343"/>
  <p:tag name="MH_LIBRARY" val="GRAPHIC"/>
  <p:tag name="MH_TYPE" val="SubTitle"/>
  <p:tag name="MH_ORDER" val="1"/>
</p:tagLst>
</file>

<file path=ppt/tags/tag4.xml><?xml version="1.0" encoding="utf-8"?>
<p:tagLst xmlns:a="http://schemas.openxmlformats.org/drawingml/2006/main" xmlns:r="http://schemas.openxmlformats.org/officeDocument/2006/relationships" xmlns:p="http://schemas.openxmlformats.org/presentationml/2006/main">
  <p:tag name="MH" val="20160128123343"/>
  <p:tag name="MH_LIBRARY" val="GRAPHIC"/>
  <p:tag name="MH_TYPE" val="Other"/>
  <p:tag name="MH_ORDER" val="2"/>
</p:tagLst>
</file>

<file path=ppt/tags/tag5.xml><?xml version="1.0" encoding="utf-8"?>
<p:tagLst xmlns:a="http://schemas.openxmlformats.org/drawingml/2006/main" xmlns:r="http://schemas.openxmlformats.org/officeDocument/2006/relationships" xmlns:p="http://schemas.openxmlformats.org/presentationml/2006/main">
  <p:tag name="MH" val="20160128123343"/>
  <p:tag name="MH_LIBRARY" val="GRAPHIC"/>
  <p:tag name="MH_TYPE" val="Other"/>
  <p:tag name="MH_ORDER" val="3"/>
</p:tagLst>
</file>

<file path=ppt/tags/tag6.xml><?xml version="1.0" encoding="utf-8"?>
<p:tagLst xmlns:a="http://schemas.openxmlformats.org/drawingml/2006/main" xmlns:r="http://schemas.openxmlformats.org/officeDocument/2006/relationships" xmlns:p="http://schemas.openxmlformats.org/presentationml/2006/main">
  <p:tag name="MH" val="20160128123343"/>
  <p:tag name="MH_LIBRARY" val="GRAPHIC"/>
  <p:tag name="MH_TYPE" val="SubTitle"/>
  <p:tag name="MH_ORDER" val="2"/>
</p:tagLst>
</file>

<file path=ppt/tags/tag7.xml><?xml version="1.0" encoding="utf-8"?>
<p:tagLst xmlns:a="http://schemas.openxmlformats.org/drawingml/2006/main" xmlns:r="http://schemas.openxmlformats.org/officeDocument/2006/relationships" xmlns:p="http://schemas.openxmlformats.org/presentationml/2006/main">
  <p:tag name="MH" val="20160128123343"/>
  <p:tag name="MH_LIBRARY" val="GRAPHIC"/>
  <p:tag name="MH_TYPE" val="Other"/>
  <p:tag name="MH_ORDER" val="4"/>
</p:tagLst>
</file>

<file path=ppt/tags/tag8.xml><?xml version="1.0" encoding="utf-8"?>
<p:tagLst xmlns:a="http://schemas.openxmlformats.org/drawingml/2006/main" xmlns:r="http://schemas.openxmlformats.org/officeDocument/2006/relationships" xmlns:p="http://schemas.openxmlformats.org/presentationml/2006/main">
  <p:tag name="MH" val="20160128123343"/>
  <p:tag name="MH_LIBRARY" val="GRAPHIC"/>
  <p:tag name="MH_TYPE" val="Other"/>
  <p:tag name="MH_ORDER" val="5"/>
</p:tagLst>
</file>

<file path=ppt/tags/tag9.xml><?xml version="1.0" encoding="utf-8"?>
<p:tagLst xmlns:a="http://schemas.openxmlformats.org/drawingml/2006/main" xmlns:r="http://schemas.openxmlformats.org/officeDocument/2006/relationships" xmlns:p="http://schemas.openxmlformats.org/presentationml/2006/main">
  <p:tag name="MH" val="20160128123343"/>
  <p:tag name="MH_LIBRARY" val="GRAPHIC"/>
  <p:tag name="MH_TYPE" val="SubTitle"/>
  <p:tag name="MH_ORDER" val="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DengXian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DengXian"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12294</TotalTime>
  <Words>3970</Words>
  <Application>Microsoft Office PowerPoint</Application>
  <PresentationFormat>全屏显示(16:9)</PresentationFormat>
  <Paragraphs>492</Paragraphs>
  <Slides>44</Slides>
  <Notes>25</Notes>
  <HiddenSlides>0</HiddenSlides>
  <MMClips>0</MMClips>
  <ScaleCrop>false</ScaleCrop>
  <HeadingPairs>
    <vt:vector size="8" baseType="variant">
      <vt:variant>
        <vt:lpstr>已用的字体</vt:lpstr>
      </vt:variant>
      <vt:variant>
        <vt:i4>15</vt:i4>
      </vt:variant>
      <vt:variant>
        <vt:lpstr>主题</vt:lpstr>
      </vt:variant>
      <vt:variant>
        <vt:i4>1</vt:i4>
      </vt:variant>
      <vt:variant>
        <vt:lpstr>嵌入 OLE 服务器</vt:lpstr>
      </vt:variant>
      <vt:variant>
        <vt:i4>1</vt:i4>
      </vt:variant>
      <vt:variant>
        <vt:lpstr>幻灯片标题</vt:lpstr>
      </vt:variant>
      <vt:variant>
        <vt:i4>44</vt:i4>
      </vt:variant>
    </vt:vector>
  </HeadingPairs>
  <TitlesOfParts>
    <vt:vector size="61" baseType="lpstr">
      <vt:lpstr>DengXian</vt:lpstr>
      <vt:lpstr>仿宋</vt:lpstr>
      <vt:lpstr>黑体</vt:lpstr>
      <vt:lpstr>华文仿宋</vt:lpstr>
      <vt:lpstr>宋体</vt:lpstr>
      <vt:lpstr>微软雅黑</vt:lpstr>
      <vt:lpstr>微软雅黑</vt:lpstr>
      <vt:lpstr>微软雅黑 Light</vt:lpstr>
      <vt:lpstr>Arial</vt:lpstr>
      <vt:lpstr>Arial</vt:lpstr>
      <vt:lpstr>Calibri</vt:lpstr>
      <vt:lpstr>Franklin Gothic Book</vt:lpstr>
      <vt:lpstr>Times New Roman</vt:lpstr>
      <vt:lpstr>Verdana</vt:lpstr>
      <vt:lpstr>Wingdings</vt:lpstr>
      <vt:lpstr>Office 主题</vt:lpstr>
      <vt:lpstr>Visio</vt:lpstr>
      <vt:lpstr>PowerPoint 演示文稿</vt:lpstr>
      <vt:lpstr>PowerPoint 演示文稿</vt:lpstr>
      <vt:lpstr>PowerPoint 演示文稿</vt:lpstr>
      <vt:lpstr>PowerPoint 演示文稿</vt:lpstr>
      <vt:lpstr>PowerPoint 演示文稿</vt:lpstr>
      <vt:lpstr>美国态势感知工作进展</vt:lpstr>
      <vt:lpstr>可信互联网连接(TIC)</vt:lpstr>
      <vt:lpstr>美国态势感知方面的工作进展</vt:lpstr>
      <vt:lpstr>持续监控（ISCM）</vt:lpstr>
      <vt:lpstr>国家层面态势感知相关要求</vt:lpstr>
      <vt:lpstr>态势感知定义</vt:lpstr>
      <vt:lpstr>平台整体介绍</vt:lpstr>
      <vt:lpstr>感知</vt:lpstr>
      <vt:lpstr>溯源</vt:lpstr>
      <vt:lpstr>预警</vt:lpstr>
      <vt:lpstr>提供哪些安全态势感知能力</vt:lpstr>
      <vt:lpstr>基于攻击链的威胁感知</vt:lpstr>
      <vt:lpstr>平台整体功能架构</vt:lpstr>
      <vt:lpstr>分析模型设计</vt:lpstr>
      <vt:lpstr>PowerPoint 演示文稿</vt:lpstr>
      <vt:lpstr>PowerPoint 演示文稿</vt:lpstr>
      <vt:lpstr>网络入侵态势感知架构</vt:lpstr>
      <vt:lpstr>功能介绍-攻击链分析预警</vt:lpstr>
      <vt:lpstr>一个真实的案例</vt:lpstr>
      <vt:lpstr>一个真实的案例</vt:lpstr>
      <vt:lpstr>一个真实的案例</vt:lpstr>
      <vt:lpstr>一个真实的案例</vt:lpstr>
      <vt:lpstr>网络入侵态势</vt:lpstr>
      <vt:lpstr>基于攻击链的资产安全态势</vt:lpstr>
      <vt:lpstr>功能组成</vt:lpstr>
      <vt:lpstr>功能介绍-异常流量分析</vt:lpstr>
      <vt:lpstr>异常流量分析</vt:lpstr>
      <vt:lpstr>PowerPoint 演示文稿</vt:lpstr>
      <vt:lpstr>全方位的漏洞态势呈现</vt:lpstr>
      <vt:lpstr>系统漏洞治理</vt:lpstr>
      <vt:lpstr>僵木蠕态势</vt:lpstr>
      <vt:lpstr>一个真实的案例</vt:lpstr>
      <vt:lpstr>一个真实的案例</vt:lpstr>
      <vt:lpstr>功能介绍-网站安全态势</vt:lpstr>
      <vt:lpstr>网站安全态势感知</vt:lpstr>
      <vt:lpstr>系统优势说明</vt:lpstr>
      <vt:lpstr>方便运维</vt:lpstr>
      <vt:lpstr>提供决策</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xieyu</dc:creator>
  <cp:lastModifiedBy>nsfocus</cp:lastModifiedBy>
  <cp:revision>745</cp:revision>
  <dcterms:created xsi:type="dcterms:W3CDTF">2015-10-10T01:31:46Z</dcterms:created>
  <dcterms:modified xsi:type="dcterms:W3CDTF">2017-02-27T10:53:15Z</dcterms:modified>
</cp:coreProperties>
</file>